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  <p:sldMasterId id="2147483671" r:id="rId2"/>
  </p:sldMasterIdLst>
  <p:notesMasterIdLst>
    <p:notesMasterId r:id="rId12"/>
  </p:notesMasterIdLst>
  <p:sldIdLst>
    <p:sldId id="259" r:id="rId3"/>
    <p:sldId id="257" r:id="rId4"/>
    <p:sldId id="258" r:id="rId5"/>
    <p:sldId id="260" r:id="rId6"/>
    <p:sldId id="261" r:id="rId7"/>
    <p:sldId id="262" r:id="rId8"/>
    <p:sldId id="263" r:id="rId9"/>
    <p:sldId id="265" r:id="rId10"/>
    <p:sldId id="264" r:id="rId11"/>
  </p:sldIdLst>
  <p:sldSz cx="9144000" cy="5143500" type="screen16x9"/>
  <p:notesSz cx="6858000" cy="9144000"/>
  <p:embeddedFontLst>
    <p:embeddedFont>
      <p:font typeface="Dosis" pitchFamily="2" charset="0"/>
      <p:regular r:id="rId13"/>
      <p:bold r:id="rId14"/>
    </p:embeddedFont>
    <p:embeddedFont>
      <p:font typeface="Roboto" panose="02000000000000000000" pitchFamily="2" charset="0"/>
      <p:regular r:id="rId15"/>
      <p:bold r:id="rId16"/>
      <p:italic r:id="rId17"/>
      <p:boldItalic r:id="rId1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5" d="100"/>
          <a:sy n="115" d="100"/>
        </p:scale>
        <p:origin x="442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4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font" Target="fonts/font3.fntdata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font" Target="fonts/font2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f84eb88aa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f84eb88aa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09c81fab5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109c81fab5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f84eb88aa7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f84eb88aa7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f84eb88aa7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f84eb88aa7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29913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f84eb88aa7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f84eb88aa7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00576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f84eb88aa7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f84eb88aa7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186913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f84eb88aa7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f84eb88aa7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36247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f84eb88aa7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f84eb88aa7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93522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f84eb88aa7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f84eb88aa7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6711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5" y="744575"/>
            <a:ext cx="38523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980000" y="2834125"/>
            <a:ext cx="3852300" cy="171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4" name="Google Shape;64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8" name="Google Shape;68;p17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9" name="Google Shape;69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5" name="Google Shape;75;p19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6" name="Google Shape;76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79" name="Google Shape;79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21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83" name="Google Shape;83;p21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4" name="Google Shape;84;p21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5" name="Google Shape;85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88" name="Google Shape;88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3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1" name="Google Shape;91;p23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2" name="Google Shape;92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-12175"/>
            <a:ext cx="7632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3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3">
            <a:alphaModFix/>
          </a:blip>
          <a:stretch>
            <a:fillRect/>
          </a:stretch>
        </a:blip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rabilaputri@gmail.co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g"/><Relationship Id="rId4" Type="http://schemas.openxmlformats.org/officeDocument/2006/relationships/hyperlink" Target="https://www.linkedin.com/in/wika-rabila-putri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wikarabila/Predict-Clicked-Ads-Customer-Classification-by-using-Machine-Learning/blob/main/Predict%20Clicked%20Ads%20Customer%20Classification%20by%20using%20Machine%20Learning.ipynb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wikarabila/Predict-Clicked-Ads-Customer-Classification-by-using-Machine-Learning/blob/main/Predict%20Clicked%20Ads%20Customer%20Classification%20by%20using%20Machine%20Learning.ipynb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wikarabila/Predict-Clicked-Ads-Customer-Classification-by-using-Machine-Learning/blob/main/Predict%20Clicked%20Ads%20Customer%20Classification%20by%20using%20Machine%20Learning.ipynb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wikarabila/Predict-Clicked-Ads-Customer-Classification-by-using-Machine-Learning/blob/main/Predict%20Clicked%20Ads%20Customer%20Classification%20by%20using%20Machine%20Learning.ipynb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wikarabila/Predict-Clicked-Ads-Customer-Classification-by-using-Machine-Learning/blob/main/Predict%20Clicked%20Ads%20Customer%20Classification%20by%20using%20Machine%20Learning.ipynb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wikarabila/Predict-Clicked-Ads-Customer-Classification-by-using-Machine-Learning/blob/main/Predict%20Clicked%20Ads%20Customer%20Classification%20by%20using%20Machine%20Learning.ipynb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wikarabila/Predict-Clicked-Ads-Customer-Classification-by-using-Machine-Learning/blob/main/Predict%20Clicked%20Ads%20Customer%20Classification%20by%20using%20Machine%20Learning.ipynb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5"/>
          <p:cNvSpPr txBox="1"/>
          <p:nvPr/>
        </p:nvSpPr>
        <p:spPr>
          <a:xfrm>
            <a:off x="5959949" y="908900"/>
            <a:ext cx="3106777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 b="1" dirty="0">
                <a:latin typeface="Dosis"/>
                <a:ea typeface="Dosis"/>
                <a:cs typeface="Dosis"/>
                <a:sym typeface="Dosis"/>
              </a:rPr>
              <a:t>Created by: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 b="1" i="0" u="none" strike="noStrike" cap="none" dirty="0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Wika Rabila Putri</a:t>
            </a:r>
            <a:endParaRPr sz="1200" b="1" i="0" u="none" strike="noStrike" cap="none" dirty="0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200" dirty="0">
                <a:latin typeface="Dosis"/>
                <a:ea typeface="Dosis"/>
                <a:cs typeface="Dosis"/>
                <a:sym typeface="Dosis"/>
                <a:hlinkClick r:id="rId3"/>
              </a:rPr>
              <a:t>rabilaputri@gmail.com</a:t>
            </a:r>
            <a:endParaRPr lang="en-US" sz="1200" dirty="0"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200" dirty="0">
                <a:latin typeface="Dosis"/>
                <a:ea typeface="Dosis"/>
                <a:cs typeface="Dosis"/>
                <a:sym typeface="Dosis"/>
                <a:hlinkClick r:id="rId4"/>
              </a:rPr>
              <a:t>https://www.linkedin.com/in/wika-rabila-putri/</a:t>
            </a:r>
            <a:endParaRPr sz="1200" dirty="0"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8D6490D-DC99-BF71-C3F7-93909A410D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3960" y="643075"/>
            <a:ext cx="1069645" cy="142619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9" name="Rectangle 4">
            <a:extLst>
              <a:ext uri="{FF2B5EF4-FFF2-40B4-BE49-F238E27FC236}">
                <a16:creationId xmlns:a16="http://schemas.microsoft.com/office/drawing/2014/main" id="{FF14A59C-B1BB-F4A6-CCD9-3A324F6B5AF3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4713667" y="2350416"/>
            <a:ext cx="4069724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dirty="0" err="1">
                <a:latin typeface="Dosis" pitchFamily="2" charset="0"/>
              </a:rPr>
              <a:t>Sebagai</a:t>
            </a:r>
            <a:r>
              <a:rPr lang="en-US" altLang="en-US" dirty="0">
                <a:latin typeface="Dosis" pitchFamily="2" charset="0"/>
              </a:rPr>
              <a:t> </a:t>
            </a:r>
            <a:r>
              <a:rPr lang="en-US" altLang="en-US" dirty="0" err="1">
                <a:latin typeface="Dosis" pitchFamily="2" charset="0"/>
              </a:rPr>
              <a:t>lulusan</a:t>
            </a:r>
            <a:r>
              <a:rPr lang="en-US" altLang="en-US" dirty="0">
                <a:latin typeface="Dosis" pitchFamily="2" charset="0"/>
              </a:rPr>
              <a:t> </a:t>
            </a:r>
            <a:r>
              <a:rPr lang="en-US" altLang="en-US" dirty="0" err="1">
                <a:latin typeface="Dosis" pitchFamily="2" charset="0"/>
              </a:rPr>
              <a:t>baru</a:t>
            </a:r>
            <a:r>
              <a:rPr lang="en-US" altLang="en-US" dirty="0">
                <a:latin typeface="Dosis" pitchFamily="2" charset="0"/>
              </a:rPr>
              <a:t> </a:t>
            </a:r>
            <a:r>
              <a:rPr lang="en-US" altLang="en-US" dirty="0" err="1">
                <a:latin typeface="Dosis" pitchFamily="2" charset="0"/>
              </a:rPr>
              <a:t>dari</a:t>
            </a:r>
            <a:r>
              <a:rPr lang="en-US" altLang="en-US" dirty="0">
                <a:latin typeface="Dosis" pitchFamily="2" charset="0"/>
              </a:rPr>
              <a:t> Program </a:t>
            </a:r>
            <a:r>
              <a:rPr lang="en-US" altLang="en-US" dirty="0" err="1">
                <a:latin typeface="Dosis" pitchFamily="2" charset="0"/>
              </a:rPr>
              <a:t>Studi</a:t>
            </a:r>
            <a:r>
              <a:rPr lang="en-US" altLang="en-US" dirty="0">
                <a:latin typeface="Dosis" pitchFamily="2" charset="0"/>
              </a:rPr>
              <a:t> </a:t>
            </a:r>
            <a:r>
              <a:rPr lang="en-US" altLang="en-US" dirty="0" err="1">
                <a:latin typeface="Dosis" pitchFamily="2" charset="0"/>
              </a:rPr>
              <a:t>Manajemen</a:t>
            </a:r>
            <a:r>
              <a:rPr lang="en-US" altLang="en-US" dirty="0">
                <a:latin typeface="Dosis" pitchFamily="2" charset="0"/>
              </a:rPr>
              <a:t> </a:t>
            </a:r>
            <a:r>
              <a:rPr lang="en-US" altLang="en-US" dirty="0" err="1">
                <a:latin typeface="Dosis" pitchFamily="2" charset="0"/>
              </a:rPr>
              <a:t>Keuangan</a:t>
            </a:r>
            <a:r>
              <a:rPr lang="en-US" altLang="en-US" dirty="0">
                <a:latin typeface="Dosis" pitchFamily="2" charset="0"/>
              </a:rPr>
              <a:t>, </a:t>
            </a:r>
            <a:r>
              <a:rPr lang="en-US" altLang="en-US" dirty="0" err="1">
                <a:latin typeface="Dosis" pitchFamily="2" charset="0"/>
              </a:rPr>
              <a:t>saya</a:t>
            </a:r>
            <a:r>
              <a:rPr lang="en-US" altLang="en-US" dirty="0">
                <a:latin typeface="Dosis" pitchFamily="2" charset="0"/>
              </a:rPr>
              <a:t> </a:t>
            </a:r>
            <a:r>
              <a:rPr lang="en-US" altLang="en-US" dirty="0" err="1">
                <a:latin typeface="Dosis" pitchFamily="2" charset="0"/>
              </a:rPr>
              <a:t>memiliki</a:t>
            </a:r>
            <a:r>
              <a:rPr lang="en-US" altLang="en-US" dirty="0">
                <a:latin typeface="Dosis" pitchFamily="2" charset="0"/>
              </a:rPr>
              <a:t> </a:t>
            </a:r>
            <a:r>
              <a:rPr lang="en-US" altLang="en-US" dirty="0" err="1">
                <a:latin typeface="Dosis" pitchFamily="2" charset="0"/>
              </a:rPr>
              <a:t>semangat</a:t>
            </a:r>
            <a:r>
              <a:rPr lang="en-US" altLang="en-US" dirty="0">
                <a:latin typeface="Dosis" pitchFamily="2" charset="0"/>
              </a:rPr>
              <a:t> </a:t>
            </a:r>
            <a:r>
              <a:rPr lang="en-US" altLang="en-US" dirty="0" err="1">
                <a:latin typeface="Dosis" pitchFamily="2" charset="0"/>
              </a:rPr>
              <a:t>belajar</a:t>
            </a:r>
            <a:r>
              <a:rPr lang="en-US" altLang="en-US" dirty="0">
                <a:latin typeface="Dosis" pitchFamily="2" charset="0"/>
              </a:rPr>
              <a:t> yang </a:t>
            </a:r>
            <a:r>
              <a:rPr lang="en-US" altLang="en-US" dirty="0" err="1">
                <a:latin typeface="Dosis" pitchFamily="2" charset="0"/>
              </a:rPr>
              <a:t>tinggi</a:t>
            </a:r>
            <a:r>
              <a:rPr lang="en-US" altLang="en-US" dirty="0">
                <a:latin typeface="Dosis" pitchFamily="2" charset="0"/>
              </a:rPr>
              <a:t> dan </a:t>
            </a:r>
            <a:r>
              <a:rPr lang="en-US" altLang="en-US" dirty="0" err="1">
                <a:latin typeface="Dosis" pitchFamily="2" charset="0"/>
              </a:rPr>
              <a:t>antusiasme</a:t>
            </a:r>
            <a:r>
              <a:rPr lang="en-US" altLang="en-US" dirty="0">
                <a:latin typeface="Dosis" pitchFamily="2" charset="0"/>
              </a:rPr>
              <a:t> </a:t>
            </a:r>
            <a:r>
              <a:rPr lang="en-US" altLang="en-US" dirty="0" err="1">
                <a:latin typeface="Dosis" pitchFamily="2" charset="0"/>
              </a:rPr>
              <a:t>besar</a:t>
            </a:r>
            <a:r>
              <a:rPr lang="en-US" altLang="en-US" dirty="0">
                <a:latin typeface="Dosis" pitchFamily="2" charset="0"/>
              </a:rPr>
              <a:t> </a:t>
            </a:r>
            <a:r>
              <a:rPr lang="en-US" altLang="en-US" dirty="0" err="1">
                <a:latin typeface="Dosis" pitchFamily="2" charset="0"/>
              </a:rPr>
              <a:t>terhadap</a:t>
            </a:r>
            <a:r>
              <a:rPr lang="en-US" altLang="en-US" dirty="0">
                <a:latin typeface="Dosis" pitchFamily="2" charset="0"/>
              </a:rPr>
              <a:t> dunia data dan </a:t>
            </a:r>
            <a:r>
              <a:rPr lang="en-US" altLang="en-US" i="1" dirty="0">
                <a:latin typeface="Dosis" pitchFamily="2" charset="0"/>
              </a:rPr>
              <a:t>business analytics</a:t>
            </a:r>
            <a:r>
              <a:rPr lang="en-US" altLang="en-US" dirty="0">
                <a:latin typeface="Dosis" pitchFamily="2" charset="0"/>
              </a:rPr>
              <a:t>. Saya </a:t>
            </a:r>
            <a:r>
              <a:rPr lang="en-US" altLang="en-US" dirty="0" err="1">
                <a:latin typeface="Dosis" pitchFamily="2" charset="0"/>
              </a:rPr>
              <a:t>baru</a:t>
            </a:r>
            <a:r>
              <a:rPr lang="en-US" altLang="en-US" dirty="0">
                <a:latin typeface="Dosis" pitchFamily="2" charset="0"/>
              </a:rPr>
              <a:t> </a:t>
            </a:r>
            <a:r>
              <a:rPr lang="en-US" altLang="en-US" dirty="0" err="1">
                <a:latin typeface="Dosis" pitchFamily="2" charset="0"/>
              </a:rPr>
              <a:t>memulai</a:t>
            </a:r>
            <a:r>
              <a:rPr lang="en-US" altLang="en-US" dirty="0">
                <a:latin typeface="Dosis" pitchFamily="2" charset="0"/>
              </a:rPr>
              <a:t> </a:t>
            </a:r>
            <a:r>
              <a:rPr lang="en-US" altLang="en-US" dirty="0" err="1">
                <a:latin typeface="Dosis" pitchFamily="2" charset="0"/>
              </a:rPr>
              <a:t>perjalanan</a:t>
            </a:r>
            <a:r>
              <a:rPr lang="en-US" altLang="en-US" dirty="0">
                <a:latin typeface="Dosis" pitchFamily="2" charset="0"/>
              </a:rPr>
              <a:t> </a:t>
            </a:r>
            <a:r>
              <a:rPr lang="en-US" altLang="en-US" dirty="0" err="1">
                <a:latin typeface="Dosis" pitchFamily="2" charset="0"/>
              </a:rPr>
              <a:t>dalam</a:t>
            </a:r>
            <a:r>
              <a:rPr lang="en-US" altLang="en-US" dirty="0">
                <a:latin typeface="Dosis" pitchFamily="2" charset="0"/>
              </a:rPr>
              <a:t> </a:t>
            </a:r>
            <a:r>
              <a:rPr lang="en-US" altLang="en-US" dirty="0" err="1">
                <a:latin typeface="Dosis" pitchFamily="2" charset="0"/>
              </a:rPr>
              <a:t>mempelajari</a:t>
            </a:r>
            <a:r>
              <a:rPr lang="en-US" altLang="en-US" dirty="0">
                <a:latin typeface="Dosis" pitchFamily="2" charset="0"/>
              </a:rPr>
              <a:t> data dan </a:t>
            </a:r>
            <a:r>
              <a:rPr lang="en-US" altLang="en-US" i="1" dirty="0">
                <a:latin typeface="Dosis" pitchFamily="2" charset="0"/>
              </a:rPr>
              <a:t>business analytics, </a:t>
            </a:r>
            <a:r>
              <a:rPr lang="en-US" altLang="en-US" dirty="0" err="1">
                <a:latin typeface="Dosis" pitchFamily="2" charset="0"/>
              </a:rPr>
              <a:t>serta</a:t>
            </a:r>
            <a:r>
              <a:rPr lang="en-US" altLang="en-US" dirty="0">
                <a:latin typeface="Dosis" pitchFamily="2" charset="0"/>
              </a:rPr>
              <a:t> </a:t>
            </a:r>
            <a:r>
              <a:rPr lang="en-US" altLang="en-US" dirty="0" err="1">
                <a:latin typeface="Dosis" pitchFamily="2" charset="0"/>
              </a:rPr>
              <a:t>membangun</a:t>
            </a:r>
            <a:r>
              <a:rPr lang="en-US" altLang="en-US" dirty="0">
                <a:latin typeface="Dosis" pitchFamily="2" charset="0"/>
              </a:rPr>
              <a:t> </a:t>
            </a:r>
            <a:r>
              <a:rPr lang="en-US" altLang="en-US" dirty="0" err="1">
                <a:latin typeface="Dosis" pitchFamily="2" charset="0"/>
              </a:rPr>
              <a:t>dasar</a:t>
            </a:r>
            <a:r>
              <a:rPr lang="en-US" altLang="en-US" dirty="0">
                <a:latin typeface="Dosis" pitchFamily="2" charset="0"/>
              </a:rPr>
              <a:t> yang </a:t>
            </a:r>
            <a:r>
              <a:rPr lang="en-US" altLang="en-US" dirty="0" err="1">
                <a:latin typeface="Dosis" pitchFamily="2" charset="0"/>
              </a:rPr>
              <a:t>kuat</a:t>
            </a:r>
            <a:r>
              <a:rPr lang="en-US" altLang="en-US" dirty="0">
                <a:latin typeface="Dosis" pitchFamily="2" charset="0"/>
              </a:rPr>
              <a:t> </a:t>
            </a:r>
            <a:r>
              <a:rPr lang="en-US" altLang="en-US" dirty="0" err="1">
                <a:latin typeface="Dosis" pitchFamily="2" charset="0"/>
              </a:rPr>
              <a:t>dalam</a:t>
            </a:r>
            <a:r>
              <a:rPr lang="en-US" altLang="en-US" dirty="0">
                <a:latin typeface="Dosis" pitchFamily="2" charset="0"/>
              </a:rPr>
              <a:t> </a:t>
            </a:r>
            <a:r>
              <a:rPr lang="en-US" altLang="en-US" dirty="0" err="1">
                <a:latin typeface="Dosis" pitchFamily="2" charset="0"/>
              </a:rPr>
              <a:t>penggunaan</a:t>
            </a:r>
            <a:r>
              <a:rPr lang="en-US" altLang="en-US" dirty="0">
                <a:latin typeface="Dosis" pitchFamily="2" charset="0"/>
              </a:rPr>
              <a:t> SQL, Python, dan Data Visualization. </a:t>
            </a:r>
            <a:r>
              <a:rPr lang="en-US" altLang="en-US" dirty="0" err="1">
                <a:latin typeface="Dosis" pitchFamily="2" charset="0"/>
              </a:rPr>
              <a:t>Dengan</a:t>
            </a:r>
            <a:r>
              <a:rPr lang="en-US" altLang="en-US" dirty="0">
                <a:latin typeface="Dosis" pitchFamily="2" charset="0"/>
              </a:rPr>
              <a:t> </a:t>
            </a:r>
            <a:r>
              <a:rPr lang="en-US" altLang="en-US" dirty="0" err="1">
                <a:latin typeface="Dosis" pitchFamily="2" charset="0"/>
              </a:rPr>
              <a:t>pengalaman</a:t>
            </a:r>
            <a:r>
              <a:rPr lang="en-US" altLang="en-US" dirty="0">
                <a:latin typeface="Dosis" pitchFamily="2" charset="0"/>
              </a:rPr>
              <a:t> </a:t>
            </a:r>
            <a:r>
              <a:rPr lang="en-US" altLang="en-US" dirty="0" err="1">
                <a:latin typeface="Dosis" pitchFamily="2" charset="0"/>
              </a:rPr>
              <a:t>dari</a:t>
            </a:r>
            <a:r>
              <a:rPr lang="en-US" altLang="en-US" dirty="0">
                <a:latin typeface="Dosis" pitchFamily="2" charset="0"/>
              </a:rPr>
              <a:t> </a:t>
            </a:r>
            <a:r>
              <a:rPr lang="en-US" altLang="en-US" dirty="0" err="1">
                <a:latin typeface="Dosis" pitchFamily="2" charset="0"/>
              </a:rPr>
              <a:t>pelatihan</a:t>
            </a:r>
            <a:r>
              <a:rPr lang="en-US" altLang="en-US" dirty="0">
                <a:latin typeface="Dosis" pitchFamily="2" charset="0"/>
              </a:rPr>
              <a:t> dan </a:t>
            </a:r>
            <a:r>
              <a:rPr lang="en-US" altLang="en-US" dirty="0" err="1">
                <a:latin typeface="Dosis" pitchFamily="2" charset="0"/>
              </a:rPr>
              <a:t>magang</a:t>
            </a:r>
            <a:r>
              <a:rPr lang="en-US" altLang="en-US" dirty="0">
                <a:latin typeface="Dosis" pitchFamily="2" charset="0"/>
              </a:rPr>
              <a:t> virtual di </a:t>
            </a:r>
            <a:r>
              <a:rPr lang="en-US" altLang="en-US" dirty="0" err="1">
                <a:latin typeface="Dosis" pitchFamily="2" charset="0"/>
              </a:rPr>
              <a:t>bidang</a:t>
            </a:r>
            <a:r>
              <a:rPr lang="en-US" altLang="en-US" dirty="0">
                <a:latin typeface="Dosis" pitchFamily="2" charset="0"/>
              </a:rPr>
              <a:t> data, </a:t>
            </a:r>
            <a:r>
              <a:rPr lang="en-US" altLang="en-US" dirty="0" err="1">
                <a:latin typeface="Dosis" pitchFamily="2" charset="0"/>
              </a:rPr>
              <a:t>saya</a:t>
            </a:r>
            <a:r>
              <a:rPr lang="en-US" altLang="en-US" dirty="0">
                <a:latin typeface="Dosis" pitchFamily="2" charset="0"/>
              </a:rPr>
              <a:t> </a:t>
            </a:r>
            <a:r>
              <a:rPr lang="en-US" altLang="en-US" dirty="0" err="1">
                <a:latin typeface="Dosis" pitchFamily="2" charset="0"/>
              </a:rPr>
              <a:t>siap</a:t>
            </a:r>
            <a:r>
              <a:rPr lang="en-US" altLang="en-US" dirty="0">
                <a:latin typeface="Dosis" pitchFamily="2" charset="0"/>
              </a:rPr>
              <a:t> </a:t>
            </a:r>
            <a:r>
              <a:rPr lang="en-US" altLang="en-US" dirty="0" err="1">
                <a:latin typeface="Dosis" pitchFamily="2" charset="0"/>
              </a:rPr>
              <a:t>mengaplikasikan</a:t>
            </a:r>
            <a:r>
              <a:rPr lang="en-US" altLang="en-US" dirty="0">
                <a:latin typeface="Dosis" pitchFamily="2" charset="0"/>
              </a:rPr>
              <a:t> </a:t>
            </a:r>
            <a:r>
              <a:rPr lang="en-US" altLang="en-US" dirty="0" err="1">
                <a:latin typeface="Dosis" pitchFamily="2" charset="0"/>
              </a:rPr>
              <a:t>keterampilan</a:t>
            </a:r>
            <a:r>
              <a:rPr lang="en-US" altLang="en-US" dirty="0">
                <a:latin typeface="Dosis" pitchFamily="2" charset="0"/>
              </a:rPr>
              <a:t> </a:t>
            </a:r>
            <a:r>
              <a:rPr lang="en-US" altLang="en-US" dirty="0" err="1">
                <a:latin typeface="Dosis" pitchFamily="2" charset="0"/>
              </a:rPr>
              <a:t>saya</a:t>
            </a:r>
            <a:r>
              <a:rPr lang="en-US" altLang="en-US" dirty="0">
                <a:latin typeface="Dosis" pitchFamily="2" charset="0"/>
              </a:rPr>
              <a:t> </a:t>
            </a:r>
            <a:r>
              <a:rPr lang="en-US" altLang="en-US" dirty="0" err="1">
                <a:latin typeface="Dosis" pitchFamily="2" charset="0"/>
              </a:rPr>
              <a:t>untuk</a:t>
            </a:r>
            <a:r>
              <a:rPr lang="en-US" altLang="en-US" dirty="0">
                <a:latin typeface="Dosis" pitchFamily="2" charset="0"/>
              </a:rPr>
              <a:t> </a:t>
            </a:r>
            <a:r>
              <a:rPr lang="en-US" altLang="en-US" dirty="0" err="1">
                <a:latin typeface="Dosis" pitchFamily="2" charset="0"/>
              </a:rPr>
              <a:t>memberikan</a:t>
            </a:r>
            <a:r>
              <a:rPr lang="en-US" altLang="en-US" dirty="0">
                <a:latin typeface="Dosis" pitchFamily="2" charset="0"/>
              </a:rPr>
              <a:t> </a:t>
            </a:r>
            <a:r>
              <a:rPr lang="en-US" altLang="en-US" dirty="0" err="1">
                <a:latin typeface="Dosis" pitchFamily="2" charset="0"/>
              </a:rPr>
              <a:t>solusi</a:t>
            </a:r>
            <a:r>
              <a:rPr lang="en-US" altLang="en-US" dirty="0">
                <a:latin typeface="Dosis" pitchFamily="2" charset="0"/>
              </a:rPr>
              <a:t> </a:t>
            </a:r>
            <a:r>
              <a:rPr lang="en-US" altLang="en-US" dirty="0" err="1">
                <a:latin typeface="Dosis" pitchFamily="2" charset="0"/>
              </a:rPr>
              <a:t>inovatif</a:t>
            </a:r>
            <a:r>
              <a:rPr lang="en-US" altLang="en-US" dirty="0">
                <a:latin typeface="Dosis" pitchFamily="2" charset="0"/>
              </a:rPr>
              <a:t> dan </a:t>
            </a:r>
            <a:r>
              <a:rPr lang="en-US" altLang="en-US" dirty="0" err="1">
                <a:latin typeface="Dosis" pitchFamily="2" charset="0"/>
              </a:rPr>
              <a:t>mendukung</a:t>
            </a:r>
            <a:r>
              <a:rPr lang="en-US" altLang="en-US" dirty="0">
                <a:latin typeface="Dosis" pitchFamily="2" charset="0"/>
              </a:rPr>
              <a:t> </a:t>
            </a:r>
            <a:r>
              <a:rPr lang="en-US" altLang="en-US" dirty="0" err="1">
                <a:latin typeface="Dosis" pitchFamily="2" charset="0"/>
              </a:rPr>
              <a:t>pengambilan</a:t>
            </a:r>
            <a:r>
              <a:rPr lang="en-US" altLang="en-US" dirty="0">
                <a:latin typeface="Dosis" pitchFamily="2" charset="0"/>
              </a:rPr>
              <a:t> </a:t>
            </a:r>
            <a:r>
              <a:rPr lang="en-US" altLang="en-US" dirty="0" err="1">
                <a:latin typeface="Dosis" pitchFamily="2" charset="0"/>
              </a:rPr>
              <a:t>keputusan</a:t>
            </a:r>
            <a:r>
              <a:rPr lang="en-US" altLang="en-US" dirty="0">
                <a:latin typeface="Dosis" pitchFamily="2" charset="0"/>
              </a:rPr>
              <a:t> yang </a:t>
            </a:r>
            <a:r>
              <a:rPr lang="en-US" altLang="en-US" dirty="0" err="1">
                <a:latin typeface="Dosis" pitchFamily="2" charset="0"/>
              </a:rPr>
              <a:t>lebih</a:t>
            </a:r>
            <a:r>
              <a:rPr lang="en-US" altLang="en-US" dirty="0">
                <a:latin typeface="Dosis" pitchFamily="2" charset="0"/>
              </a:rPr>
              <a:t> </a:t>
            </a:r>
            <a:r>
              <a:rPr lang="en-US" altLang="en-US" dirty="0" err="1">
                <a:latin typeface="Dosis" pitchFamily="2" charset="0"/>
              </a:rPr>
              <a:t>baik</a:t>
            </a:r>
            <a:r>
              <a:rPr lang="en-US" altLang="en-US" dirty="0">
                <a:latin typeface="Dosis" pitchFamily="2" charset="0"/>
              </a:rPr>
              <a:t> </a:t>
            </a:r>
            <a:r>
              <a:rPr lang="en-US" altLang="en-US" dirty="0" err="1">
                <a:latin typeface="Dosis" pitchFamily="2" charset="0"/>
              </a:rPr>
              <a:t>dalam</a:t>
            </a:r>
            <a:r>
              <a:rPr lang="en-US" altLang="en-US" dirty="0">
                <a:latin typeface="Dosis" pitchFamily="2" charset="0"/>
              </a:rPr>
              <a:t> dunia </a:t>
            </a:r>
            <a:r>
              <a:rPr lang="en-US" altLang="en-US" dirty="0" err="1">
                <a:latin typeface="Dosis" pitchFamily="2" charset="0"/>
              </a:rPr>
              <a:t>bisnis</a:t>
            </a:r>
            <a:r>
              <a:rPr lang="en-US" altLang="en-US" dirty="0">
                <a:latin typeface="Dosis" pitchFamily="2" charset="0"/>
              </a:rPr>
              <a:t>.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dirty="0">
              <a:latin typeface="Dosis" pitchFamily="2" charset="0"/>
            </a:endParaRPr>
          </a:p>
        </p:txBody>
      </p:sp>
      <p:sp>
        <p:nvSpPr>
          <p:cNvPr id="2" name="Google Shape;99;p25">
            <a:extLst>
              <a:ext uri="{FF2B5EF4-FFF2-40B4-BE49-F238E27FC236}">
                <a16:creationId xmlns:a16="http://schemas.microsoft.com/office/drawing/2014/main" id="{5A8E4342-BAF9-B0ED-4F16-CEAC68A114B2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11700" y="1161800"/>
            <a:ext cx="3736800" cy="20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3100" dirty="0">
                <a:solidFill>
                  <a:srgbClr val="FFFFFF"/>
                </a:solidFill>
                <a:latin typeface="Dosis" pitchFamily="2" charset="0"/>
              </a:rPr>
              <a:t>Predict Clicked Ads Customer Classification by using Machine Learning</a:t>
            </a:r>
            <a:endParaRPr lang="en-US" sz="3100" dirty="0">
              <a:solidFill>
                <a:srgbClr val="FFFFFF"/>
              </a:solidFill>
              <a:latin typeface="Dosis" pitchFamily="2" charset="0"/>
              <a:sym typeface="Dosi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6"/>
          <p:cNvSpPr txBox="1">
            <a:spLocks noGrp="1"/>
          </p:cNvSpPr>
          <p:nvPr>
            <p:ph type="title"/>
          </p:nvPr>
        </p:nvSpPr>
        <p:spPr>
          <a:xfrm>
            <a:off x="0" y="-12175"/>
            <a:ext cx="7926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22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Overview</a:t>
            </a:r>
            <a:endParaRPr sz="2220" b="1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8" name="Google Shape;108;p26"/>
          <p:cNvSpPr txBox="1">
            <a:spLocks noGrp="1"/>
          </p:cNvSpPr>
          <p:nvPr>
            <p:ph type="body" idx="1"/>
          </p:nvPr>
        </p:nvSpPr>
        <p:spPr>
          <a:xfrm>
            <a:off x="311700" y="1506875"/>
            <a:ext cx="8520600" cy="306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114300" indent="0" algn="just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Dosis" pitchFamily="2" charset="0"/>
              </a:rPr>
              <a:t>Sebuah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Dosis" pitchFamily="2" charset="0"/>
              </a:rPr>
              <a:t>perusahaan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Dosis" pitchFamily="2" charset="0"/>
              </a:rPr>
              <a:t> di Indonesia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Dosis" pitchFamily="2" charset="0"/>
              </a:rPr>
              <a:t>ingin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Dosis" pitchFamily="2" charset="0"/>
              </a:rPr>
              <a:t>mengetahui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Dosis" pitchFamily="2" charset="0"/>
              </a:rPr>
              <a:t>efektifitas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Dosis" pitchFamily="2" charset="0"/>
              </a:rPr>
              <a:t>sebuah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Dosis" pitchFamily="2" charset="0"/>
              </a:rPr>
              <a:t>iklan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Dosis" pitchFamily="2" charset="0"/>
              </a:rPr>
              <a:t> yang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Dosis" pitchFamily="2" charset="0"/>
              </a:rPr>
              <a:t>mereka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Dosis" pitchFamily="2" charset="0"/>
              </a:rPr>
              <a:t>tayangkan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Dosis" pitchFamily="2" charset="0"/>
              </a:rPr>
              <a:t>,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Dosis" pitchFamily="2" charset="0"/>
              </a:rPr>
              <a:t>hal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Dosis" pitchFamily="2" charset="0"/>
              </a:rPr>
              <a:t>ini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Dosis" pitchFamily="2" charset="0"/>
              </a:rPr>
              <a:t>penting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Dosis" pitchFamily="2" charset="0"/>
              </a:rPr>
              <a:t>bagi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Dosis" pitchFamily="2" charset="0"/>
              </a:rPr>
              <a:t>perusahaan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Dosis" pitchFamily="2" charset="0"/>
              </a:rPr>
              <a:t> agar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Dosis" pitchFamily="2" charset="0"/>
              </a:rPr>
              <a:t>dapat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Dosis" pitchFamily="2" charset="0"/>
              </a:rPr>
              <a:t>mengetahui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Dosis" pitchFamily="2" charset="0"/>
              </a:rPr>
              <a:t>seberapa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Dosis" pitchFamily="2" charset="0"/>
              </a:rPr>
              <a:t>besar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Dosis" pitchFamily="2" charset="0"/>
              </a:rPr>
              <a:t>ketercapainnya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Dosis" pitchFamily="2" charset="0"/>
              </a:rPr>
              <a:t>iklan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Dosis" pitchFamily="2" charset="0"/>
              </a:rPr>
              <a:t> yang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Dosis" pitchFamily="2" charset="0"/>
              </a:rPr>
              <a:t>dipasarkan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Dosis" pitchFamily="2" charset="0"/>
              </a:rPr>
              <a:t>sehingga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Dosis" pitchFamily="2" charset="0"/>
              </a:rPr>
              <a:t>dapat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Dosis" pitchFamily="2" charset="0"/>
              </a:rPr>
              <a:t>menarik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Dosis" pitchFamily="2" charset="0"/>
              </a:rPr>
              <a:t> customers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Dosis" pitchFamily="2" charset="0"/>
              </a:rPr>
              <a:t>untuk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Dosis" pitchFamily="2" charset="0"/>
              </a:rPr>
              <a:t>melihat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Dosis" pitchFamily="2" charset="0"/>
              </a:rPr>
              <a:t>iklan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Dosis" pitchFamily="2" charset="0"/>
              </a:rPr>
              <a:t>.</a:t>
            </a:r>
            <a:endParaRPr lang="en-ID" b="0" dirty="0">
              <a:effectLst/>
            </a:endParaRPr>
          </a:p>
          <a:p>
            <a:pPr marL="114300" indent="0" algn="just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Dosis" pitchFamily="2" charset="0"/>
              </a:rPr>
              <a:t>Dengan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Dosis" pitchFamily="2" charset="0"/>
              </a:rPr>
              <a:t>mengolah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Dosis" pitchFamily="2" charset="0"/>
              </a:rPr>
              <a:t> data historical advertisement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Dosis" pitchFamily="2" charset="0"/>
              </a:rPr>
              <a:t>serta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Dosis" pitchFamily="2" charset="0"/>
              </a:rPr>
              <a:t>menemukan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Dosis" pitchFamily="2" charset="0"/>
              </a:rPr>
              <a:t> insight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Dosis" pitchFamily="2" charset="0"/>
              </a:rPr>
              <a:t>serta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Dosis" pitchFamily="2" charset="0"/>
              </a:rPr>
              <a:t>pola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Dosis" pitchFamily="2" charset="0"/>
              </a:rPr>
              <a:t> yang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Dosis" pitchFamily="2" charset="0"/>
              </a:rPr>
              <a:t>terjadi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Dosis" pitchFamily="2" charset="0"/>
              </a:rPr>
              <a:t>,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Dosis" pitchFamily="2" charset="0"/>
              </a:rPr>
              <a:t>maka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Dosis" pitchFamily="2" charset="0"/>
              </a:rPr>
              <a:t>dapat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Dosis" pitchFamily="2" charset="0"/>
              </a:rPr>
              <a:t>membantu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Dosis" pitchFamily="2" charset="0"/>
              </a:rPr>
              <a:t>perusahaan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Dosis" pitchFamily="2" charset="0"/>
              </a:rPr>
              <a:t>dalam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Dosis" pitchFamily="2" charset="0"/>
              </a:rPr>
              <a:t>menentukan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Dosis" pitchFamily="2" charset="0"/>
              </a:rPr>
              <a:t> target marketing,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Dosis" pitchFamily="2" charset="0"/>
              </a:rPr>
              <a:t>fokus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Dosis" pitchFamily="2" charset="0"/>
              </a:rPr>
              <a:t> case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Dosis" pitchFamily="2" charset="0"/>
              </a:rPr>
              <a:t>ini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Dosis" pitchFamily="2" charset="0"/>
              </a:rPr>
              <a:t>adalah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Dosis" pitchFamily="2" charset="0"/>
              </a:rPr>
              <a:t>membuat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Dosis" pitchFamily="2" charset="0"/>
              </a:rPr>
              <a:t> model machine learning classification yang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Dosis" pitchFamily="2" charset="0"/>
              </a:rPr>
              <a:t>berfungsi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Dosis" pitchFamily="2" charset="0"/>
              </a:rPr>
              <a:t>menentukan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Dosis" pitchFamily="2" charset="0"/>
              </a:rPr>
              <a:t> target customers yang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Dosis" pitchFamily="2" charset="0"/>
              </a:rPr>
              <a:t>tepat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endParaRPr lang="en-ID" b="0" dirty="0">
              <a:effectLst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7"/>
          <p:cNvSpPr txBox="1">
            <a:spLocks noGrp="1"/>
          </p:cNvSpPr>
          <p:nvPr>
            <p:ph type="title"/>
          </p:nvPr>
        </p:nvSpPr>
        <p:spPr>
          <a:xfrm>
            <a:off x="0" y="-12175"/>
            <a:ext cx="786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chemeClr val="dk1"/>
              </a:buClr>
              <a:buSzPts val="990"/>
            </a:pPr>
            <a:r>
              <a:rPr lang="en-US" sz="2220" b="1" dirty="0">
                <a:latin typeface="Roboto"/>
                <a:ea typeface="Roboto"/>
                <a:cs typeface="Roboto"/>
              </a:rPr>
              <a:t>Customer Type And </a:t>
            </a:r>
            <a:r>
              <a:rPr lang="en-US" sz="2220" b="1" dirty="0" err="1">
                <a:latin typeface="Roboto"/>
                <a:ea typeface="Roboto"/>
                <a:cs typeface="Roboto"/>
              </a:rPr>
              <a:t>Behaviour</a:t>
            </a:r>
            <a:r>
              <a:rPr lang="en-US" sz="2220" b="1" dirty="0">
                <a:latin typeface="Roboto"/>
                <a:ea typeface="Roboto"/>
                <a:cs typeface="Roboto"/>
              </a:rPr>
              <a:t> Analysis On Advertisement</a:t>
            </a:r>
            <a:endParaRPr lang="en-ID" sz="2220" b="1" dirty="0">
              <a:latin typeface="Roboto"/>
              <a:ea typeface="Roboto"/>
              <a:cs typeface="Roboto"/>
            </a:endParaRPr>
          </a:p>
        </p:txBody>
      </p:sp>
      <p:sp>
        <p:nvSpPr>
          <p:cNvPr id="115" name="Google Shape;115;p27"/>
          <p:cNvSpPr txBox="1"/>
          <p:nvPr/>
        </p:nvSpPr>
        <p:spPr>
          <a:xfrm>
            <a:off x="4656000" y="4772700"/>
            <a:ext cx="44880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100" dirty="0" err="1">
                <a:solidFill>
                  <a:srgbClr val="000000"/>
                </a:solidFill>
                <a:hlinkClick r:id="rId3"/>
              </a:rPr>
              <a:t>Klik</a:t>
            </a:r>
            <a:r>
              <a:rPr lang="en-ID" sz="1100" dirty="0">
                <a:solidFill>
                  <a:srgbClr val="000000"/>
                </a:solidFill>
                <a:hlinkClick r:id="rId3"/>
              </a:rPr>
              <a:t> </a:t>
            </a:r>
            <a:r>
              <a:rPr lang="en-ID" sz="1100" dirty="0" err="1">
                <a:solidFill>
                  <a:srgbClr val="000000"/>
                </a:solidFill>
                <a:hlinkClick r:id="rId3"/>
              </a:rPr>
              <a:t>disini</a:t>
            </a:r>
            <a:r>
              <a:rPr lang="en-ID" sz="1100" dirty="0">
                <a:solidFill>
                  <a:srgbClr val="000000"/>
                </a:solidFill>
                <a:hlinkClick r:id="rId3"/>
              </a:rPr>
              <a:t> </a:t>
            </a:r>
            <a:r>
              <a:rPr lang="en-ID" sz="1100" dirty="0" err="1">
                <a:solidFill>
                  <a:srgbClr val="000000"/>
                </a:solidFill>
                <a:hlinkClick r:id="rId3"/>
              </a:rPr>
              <a:t>untuk</a:t>
            </a:r>
            <a:r>
              <a:rPr lang="en-ID" sz="1100" dirty="0">
                <a:solidFill>
                  <a:srgbClr val="000000"/>
                </a:solidFill>
                <a:hlinkClick r:id="rId3"/>
              </a:rPr>
              <a:t> code Task 1</a:t>
            </a:r>
            <a:endParaRPr lang="en-ID" sz="1100" dirty="0">
              <a:solidFill>
                <a:srgbClr val="00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E47171-C8B5-8466-5974-006F294D77CA}"/>
              </a:ext>
            </a:extLst>
          </p:cNvPr>
          <p:cNvSpPr txBox="1"/>
          <p:nvPr/>
        </p:nvSpPr>
        <p:spPr>
          <a:xfrm>
            <a:off x="84000" y="717345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b="1" dirty="0">
                <a:latin typeface="Dosis" pitchFamily="2" charset="0"/>
              </a:rPr>
              <a:t>UNIVARIATE ANALYSIS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CCB287B-6553-7E65-7E23-8CB16DCAE1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00" y="1060577"/>
            <a:ext cx="4420289" cy="304137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3675B20-90A7-7114-2118-286CA2471241}"/>
              </a:ext>
            </a:extLst>
          </p:cNvPr>
          <p:cNvSpPr txBox="1"/>
          <p:nvPr/>
        </p:nvSpPr>
        <p:spPr>
          <a:xfrm>
            <a:off x="9214" y="4204781"/>
            <a:ext cx="4569860" cy="938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D" sz="1100" dirty="0">
                <a:latin typeface="Dosis" pitchFamily="2" charset="0"/>
              </a:rPr>
              <a:t>Feature Daily Time Spent on Site (-0.37), Area Income (-0.64) dan Daily Internet Usage (-0.03) </a:t>
            </a:r>
            <a:r>
              <a:rPr lang="en-ID" sz="1100" dirty="0" err="1">
                <a:latin typeface="Dosis" pitchFamily="2" charset="0"/>
              </a:rPr>
              <a:t>menunjukkan</a:t>
            </a:r>
            <a:r>
              <a:rPr lang="en-ID" sz="1100" dirty="0">
                <a:latin typeface="Dosis" pitchFamily="2" charset="0"/>
              </a:rPr>
              <a:t> </a:t>
            </a:r>
            <a:r>
              <a:rPr lang="en-ID" sz="1100" dirty="0" err="1">
                <a:latin typeface="Dosis" pitchFamily="2" charset="0"/>
              </a:rPr>
              <a:t>distribusi</a:t>
            </a:r>
            <a:r>
              <a:rPr lang="en-ID" sz="1100" dirty="0">
                <a:latin typeface="Dosis" pitchFamily="2" charset="0"/>
              </a:rPr>
              <a:t> </a:t>
            </a:r>
            <a:r>
              <a:rPr lang="en-ID" sz="1100" dirty="0" err="1">
                <a:latin typeface="Dosis" pitchFamily="2" charset="0"/>
              </a:rPr>
              <a:t>negatif</a:t>
            </a:r>
            <a:r>
              <a:rPr lang="en-ID" sz="1100" dirty="0">
                <a:latin typeface="Dosis" pitchFamily="2" charset="0"/>
              </a:rPr>
              <a:t> skewed, </a:t>
            </a:r>
            <a:r>
              <a:rPr lang="en-ID" sz="1100" dirty="0" err="1">
                <a:latin typeface="Dosis" pitchFamily="2" charset="0"/>
              </a:rPr>
              <a:t>karena</a:t>
            </a:r>
            <a:r>
              <a:rPr lang="en-ID" sz="1100" dirty="0">
                <a:latin typeface="Dosis" pitchFamily="2" charset="0"/>
              </a:rPr>
              <a:t> mean &lt; median.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D" sz="1100" dirty="0">
                <a:latin typeface="Dosis" pitchFamily="2" charset="0"/>
              </a:rPr>
              <a:t>Feature Age (0.48) </a:t>
            </a:r>
            <a:r>
              <a:rPr lang="en-ID" sz="1100" dirty="0" err="1">
                <a:latin typeface="Dosis" pitchFamily="2" charset="0"/>
              </a:rPr>
              <a:t>menunjukkan</a:t>
            </a:r>
            <a:r>
              <a:rPr lang="en-ID" sz="1100" dirty="0">
                <a:latin typeface="Dosis" pitchFamily="2" charset="0"/>
              </a:rPr>
              <a:t> </a:t>
            </a:r>
            <a:r>
              <a:rPr lang="en-ID" sz="1100" dirty="0" err="1">
                <a:latin typeface="Dosis" pitchFamily="2" charset="0"/>
              </a:rPr>
              <a:t>distribusi</a:t>
            </a:r>
            <a:r>
              <a:rPr lang="en-ID" sz="1100" dirty="0">
                <a:latin typeface="Dosis" pitchFamily="2" charset="0"/>
              </a:rPr>
              <a:t> </a:t>
            </a:r>
            <a:r>
              <a:rPr lang="en-ID" sz="1100" dirty="0" err="1">
                <a:latin typeface="Dosis" pitchFamily="2" charset="0"/>
              </a:rPr>
              <a:t>positif</a:t>
            </a:r>
            <a:r>
              <a:rPr lang="en-ID" sz="1100" dirty="0">
                <a:latin typeface="Dosis" pitchFamily="2" charset="0"/>
              </a:rPr>
              <a:t> skewed, </a:t>
            </a:r>
            <a:r>
              <a:rPr lang="en-ID" sz="1100" dirty="0" err="1">
                <a:latin typeface="Dosis" pitchFamily="2" charset="0"/>
              </a:rPr>
              <a:t>karena</a:t>
            </a:r>
            <a:r>
              <a:rPr lang="en-ID" sz="1100" dirty="0">
                <a:latin typeface="Dosis" pitchFamily="2" charset="0"/>
              </a:rPr>
              <a:t> mean &gt; median.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35CE935-00B5-0A54-85F4-6651C752E12E}"/>
              </a:ext>
            </a:extLst>
          </p:cNvPr>
          <p:cNvSpPr txBox="1"/>
          <p:nvPr/>
        </p:nvSpPr>
        <p:spPr>
          <a:xfrm>
            <a:off x="4639713" y="2484183"/>
            <a:ext cx="4251808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ID" sz="1200" dirty="0">
                <a:latin typeface="Dosis" pitchFamily="2" charset="0"/>
              </a:rPr>
              <a:t>Feature Male </a:t>
            </a:r>
            <a:r>
              <a:rPr lang="en-ID" sz="1200" dirty="0" err="1">
                <a:latin typeface="Dosis" pitchFamily="2" charset="0"/>
              </a:rPr>
              <a:t>hanya</a:t>
            </a:r>
            <a:r>
              <a:rPr lang="en-ID" sz="1200" dirty="0">
                <a:latin typeface="Dosis" pitchFamily="2" charset="0"/>
              </a:rPr>
              <a:t> dua </a:t>
            </a:r>
            <a:r>
              <a:rPr lang="en-ID" sz="1200" dirty="0" err="1">
                <a:latin typeface="Dosis" pitchFamily="2" charset="0"/>
              </a:rPr>
              <a:t>kategori</a:t>
            </a:r>
            <a:r>
              <a:rPr lang="en-ID" sz="1200" dirty="0">
                <a:latin typeface="Dosis" pitchFamily="2" charset="0"/>
              </a:rPr>
              <a:t>, </a:t>
            </a:r>
            <a:r>
              <a:rPr lang="en-ID" sz="1200" dirty="0" err="1">
                <a:latin typeface="Dosis" pitchFamily="2" charset="0"/>
              </a:rPr>
              <a:t>yaitu</a:t>
            </a:r>
            <a:r>
              <a:rPr lang="en-ID" sz="1200" dirty="0">
                <a:latin typeface="Dosis" pitchFamily="2" charset="0"/>
              </a:rPr>
              <a:t> </a:t>
            </a:r>
            <a:r>
              <a:rPr lang="en-ID" sz="1200" dirty="0" err="1">
                <a:latin typeface="Dosis" pitchFamily="2" charset="0"/>
              </a:rPr>
              <a:t>perempuan</a:t>
            </a:r>
            <a:r>
              <a:rPr lang="en-ID" sz="1200" dirty="0">
                <a:latin typeface="Dosis" pitchFamily="2" charset="0"/>
              </a:rPr>
              <a:t> &amp; </a:t>
            </a:r>
            <a:r>
              <a:rPr lang="en-ID" sz="1200" dirty="0" err="1">
                <a:latin typeface="Dosis" pitchFamily="2" charset="0"/>
              </a:rPr>
              <a:t>laki-laki</a:t>
            </a:r>
            <a:r>
              <a:rPr lang="en-ID" sz="1200" dirty="0">
                <a:latin typeface="Dosis" pitchFamily="2" charset="0"/>
              </a:rPr>
              <a:t>. Perempuan paling </a:t>
            </a:r>
            <a:r>
              <a:rPr lang="en-ID" sz="1200" dirty="0" err="1">
                <a:latin typeface="Dosis" pitchFamily="2" charset="0"/>
              </a:rPr>
              <a:t>sering</a:t>
            </a:r>
            <a:r>
              <a:rPr lang="en-ID" sz="1200" dirty="0">
                <a:latin typeface="Dosis" pitchFamily="2" charset="0"/>
              </a:rPr>
              <a:t> </a:t>
            </a:r>
            <a:r>
              <a:rPr lang="en-ID" sz="1200" dirty="0" err="1">
                <a:latin typeface="Dosis" pitchFamily="2" charset="0"/>
              </a:rPr>
              <a:t>muncul</a:t>
            </a:r>
            <a:r>
              <a:rPr lang="en-ID" sz="1200" dirty="0">
                <a:latin typeface="Dosis" pitchFamily="2" charset="0"/>
              </a:rPr>
              <a:t> </a:t>
            </a:r>
            <a:r>
              <a:rPr lang="en-ID" sz="1200" dirty="0" err="1">
                <a:latin typeface="Dosis" pitchFamily="2" charset="0"/>
              </a:rPr>
              <a:t>yaitu</a:t>
            </a:r>
            <a:r>
              <a:rPr lang="en-ID" sz="1200" dirty="0">
                <a:latin typeface="Dosis" pitchFamily="2" charset="0"/>
              </a:rPr>
              <a:t> </a:t>
            </a:r>
            <a:r>
              <a:rPr lang="en-ID" sz="1200" dirty="0" err="1">
                <a:latin typeface="Dosis" pitchFamily="2" charset="0"/>
              </a:rPr>
              <a:t>sebanyak</a:t>
            </a:r>
            <a:r>
              <a:rPr lang="en-ID" sz="1200" dirty="0">
                <a:latin typeface="Dosis" pitchFamily="2" charset="0"/>
              </a:rPr>
              <a:t> 518 </a:t>
            </a:r>
            <a:r>
              <a:rPr lang="en-ID" sz="1200" dirty="0" err="1">
                <a:latin typeface="Dosis" pitchFamily="2" charset="0"/>
              </a:rPr>
              <a:t>dari</a:t>
            </a:r>
            <a:r>
              <a:rPr lang="en-ID" sz="1200" dirty="0">
                <a:latin typeface="Dosis" pitchFamily="2" charset="0"/>
              </a:rPr>
              <a:t> 997.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ID" sz="1200" dirty="0">
                <a:latin typeface="Dosis" pitchFamily="2" charset="0"/>
              </a:rPr>
              <a:t>Feature Timestamp </a:t>
            </a:r>
            <a:r>
              <a:rPr lang="en-ID" sz="1200" dirty="0" err="1">
                <a:latin typeface="Dosis" pitchFamily="2" charset="0"/>
              </a:rPr>
              <a:t>tipe</a:t>
            </a:r>
            <a:r>
              <a:rPr lang="en-ID" sz="1200" dirty="0">
                <a:latin typeface="Dosis" pitchFamily="2" charset="0"/>
              </a:rPr>
              <a:t> </a:t>
            </a:r>
            <a:r>
              <a:rPr lang="en-ID" sz="1200" dirty="0" err="1">
                <a:latin typeface="Dosis" pitchFamily="2" charset="0"/>
              </a:rPr>
              <a:t>datanya</a:t>
            </a:r>
            <a:r>
              <a:rPr lang="en-ID" sz="1200" dirty="0">
                <a:latin typeface="Dosis" pitchFamily="2" charset="0"/>
              </a:rPr>
              <a:t> </a:t>
            </a:r>
            <a:r>
              <a:rPr lang="en-ID" sz="1200" dirty="0" err="1">
                <a:latin typeface="Dosis" pitchFamily="2" charset="0"/>
              </a:rPr>
              <a:t>dapat</a:t>
            </a:r>
            <a:r>
              <a:rPr lang="en-ID" sz="1200" dirty="0">
                <a:latin typeface="Dosis" pitchFamily="2" charset="0"/>
              </a:rPr>
              <a:t> </a:t>
            </a:r>
            <a:r>
              <a:rPr lang="en-ID" sz="1200" dirty="0" err="1">
                <a:latin typeface="Dosis" pitchFamily="2" charset="0"/>
              </a:rPr>
              <a:t>diubah</a:t>
            </a:r>
            <a:r>
              <a:rPr lang="en-ID" sz="1200" dirty="0">
                <a:latin typeface="Dosis" pitchFamily="2" charset="0"/>
              </a:rPr>
              <a:t> </a:t>
            </a:r>
            <a:r>
              <a:rPr lang="en-ID" sz="1200" dirty="0" err="1">
                <a:latin typeface="Dosis" pitchFamily="2" charset="0"/>
              </a:rPr>
              <a:t>dari</a:t>
            </a:r>
            <a:r>
              <a:rPr lang="en-ID" sz="1200" dirty="0">
                <a:latin typeface="Dosis" pitchFamily="2" charset="0"/>
              </a:rPr>
              <a:t> object </a:t>
            </a:r>
            <a:r>
              <a:rPr lang="en-ID" sz="1200" dirty="0" err="1">
                <a:latin typeface="Dosis" pitchFamily="2" charset="0"/>
              </a:rPr>
              <a:t>menjadi</a:t>
            </a:r>
            <a:r>
              <a:rPr lang="en-ID" sz="1200" dirty="0">
                <a:latin typeface="Dosis" pitchFamily="2" charset="0"/>
              </a:rPr>
              <a:t> datetime agar </a:t>
            </a:r>
            <a:r>
              <a:rPr lang="en-ID" sz="1200" dirty="0" err="1">
                <a:latin typeface="Dosis" pitchFamily="2" charset="0"/>
              </a:rPr>
              <a:t>lebih</a:t>
            </a:r>
            <a:r>
              <a:rPr lang="en-ID" sz="1200" dirty="0">
                <a:latin typeface="Dosis" pitchFamily="2" charset="0"/>
              </a:rPr>
              <a:t> </a:t>
            </a:r>
            <a:r>
              <a:rPr lang="en-ID" sz="1200" dirty="0" err="1">
                <a:latin typeface="Dosis" pitchFamily="2" charset="0"/>
              </a:rPr>
              <a:t>mudah</a:t>
            </a:r>
            <a:r>
              <a:rPr lang="en-ID" sz="1200" dirty="0">
                <a:latin typeface="Dosis" pitchFamily="2" charset="0"/>
              </a:rPr>
              <a:t> </a:t>
            </a:r>
            <a:r>
              <a:rPr lang="en-ID" sz="1200" dirty="0" err="1">
                <a:latin typeface="Dosis" pitchFamily="2" charset="0"/>
              </a:rPr>
              <a:t>dianalisis</a:t>
            </a:r>
            <a:r>
              <a:rPr lang="en-ID" sz="1200" dirty="0">
                <a:latin typeface="Dosis" pitchFamily="2" charset="0"/>
              </a:rPr>
              <a:t>.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ID" sz="1200" dirty="0">
                <a:latin typeface="Dosis" pitchFamily="2" charset="0"/>
              </a:rPr>
              <a:t>Feature Clicked on Ad </a:t>
            </a:r>
            <a:r>
              <a:rPr lang="en-ID" sz="1200" dirty="0" err="1">
                <a:latin typeface="Dosis" pitchFamily="2" charset="0"/>
              </a:rPr>
              <a:t>terdapat</a:t>
            </a:r>
            <a:r>
              <a:rPr lang="en-ID" sz="1200" dirty="0">
                <a:latin typeface="Dosis" pitchFamily="2" charset="0"/>
              </a:rPr>
              <a:t> dua </a:t>
            </a:r>
            <a:r>
              <a:rPr lang="en-ID" sz="1200" dirty="0" err="1">
                <a:latin typeface="Dosis" pitchFamily="2" charset="0"/>
              </a:rPr>
              <a:t>kategori</a:t>
            </a:r>
            <a:r>
              <a:rPr lang="en-ID" sz="1200" dirty="0">
                <a:latin typeface="Dosis" pitchFamily="2" charset="0"/>
              </a:rPr>
              <a:t>, Yes &amp; No dan masing-masing </a:t>
            </a:r>
            <a:r>
              <a:rPr lang="en-ID" sz="1200" dirty="0" err="1">
                <a:latin typeface="Dosis" pitchFamily="2" charset="0"/>
              </a:rPr>
              <a:t>muncul</a:t>
            </a:r>
            <a:r>
              <a:rPr lang="en-ID" sz="1200" dirty="0">
                <a:latin typeface="Dosis" pitchFamily="2" charset="0"/>
              </a:rPr>
              <a:t> </a:t>
            </a:r>
            <a:r>
              <a:rPr lang="en-ID" sz="1200" dirty="0" err="1">
                <a:latin typeface="Dosis" pitchFamily="2" charset="0"/>
              </a:rPr>
              <a:t>sebanyak</a:t>
            </a:r>
            <a:r>
              <a:rPr lang="en-ID" sz="1200" dirty="0">
                <a:latin typeface="Dosis" pitchFamily="2" charset="0"/>
              </a:rPr>
              <a:t> 500 </a:t>
            </a:r>
            <a:r>
              <a:rPr lang="en-ID" sz="1200" dirty="0" err="1">
                <a:latin typeface="Dosis" pitchFamily="2" charset="0"/>
              </a:rPr>
              <a:t>dari</a:t>
            </a:r>
            <a:r>
              <a:rPr lang="en-ID" sz="1200" dirty="0">
                <a:latin typeface="Dosis" pitchFamily="2" charset="0"/>
              </a:rPr>
              <a:t> 1000 (50% dan 50%).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ID" sz="1200" dirty="0">
                <a:latin typeface="Dosis" pitchFamily="2" charset="0"/>
              </a:rPr>
              <a:t>Feature City </a:t>
            </a:r>
            <a:r>
              <a:rPr lang="en-ID" sz="1200" dirty="0" err="1">
                <a:latin typeface="Dosis" pitchFamily="2" charset="0"/>
              </a:rPr>
              <a:t>memiliki</a:t>
            </a:r>
            <a:r>
              <a:rPr lang="en-ID" sz="1200" dirty="0">
                <a:latin typeface="Dosis" pitchFamily="2" charset="0"/>
              </a:rPr>
              <a:t> 30 </a:t>
            </a:r>
            <a:r>
              <a:rPr lang="en-ID" sz="1200" dirty="0" err="1">
                <a:latin typeface="Dosis" pitchFamily="2" charset="0"/>
              </a:rPr>
              <a:t>kota</a:t>
            </a:r>
            <a:r>
              <a:rPr lang="en-ID" sz="1200" dirty="0">
                <a:latin typeface="Dosis" pitchFamily="2" charset="0"/>
              </a:rPr>
              <a:t> </a:t>
            </a:r>
            <a:r>
              <a:rPr lang="en-ID" sz="1200" dirty="0" err="1">
                <a:latin typeface="Dosis" pitchFamily="2" charset="0"/>
              </a:rPr>
              <a:t>unik</a:t>
            </a:r>
            <a:r>
              <a:rPr lang="en-ID" sz="1200" dirty="0">
                <a:latin typeface="Dosis" pitchFamily="2" charset="0"/>
              </a:rPr>
              <a:t>, </a:t>
            </a:r>
            <a:r>
              <a:rPr lang="en-ID" sz="1200" dirty="0" err="1">
                <a:latin typeface="Dosis" pitchFamily="2" charset="0"/>
              </a:rPr>
              <a:t>Surbaya</a:t>
            </a:r>
            <a:r>
              <a:rPr lang="en-ID" sz="1200" dirty="0">
                <a:latin typeface="Dosis" pitchFamily="2" charset="0"/>
              </a:rPr>
              <a:t> paling </a:t>
            </a:r>
            <a:r>
              <a:rPr lang="en-ID" sz="1200" dirty="0" err="1">
                <a:latin typeface="Dosis" pitchFamily="2" charset="0"/>
              </a:rPr>
              <a:t>sering</a:t>
            </a:r>
            <a:r>
              <a:rPr lang="en-ID" sz="1200" dirty="0">
                <a:latin typeface="Dosis" pitchFamily="2" charset="0"/>
              </a:rPr>
              <a:t> </a:t>
            </a:r>
            <a:r>
              <a:rPr lang="en-ID" sz="1200" dirty="0" err="1">
                <a:latin typeface="Dosis" pitchFamily="2" charset="0"/>
              </a:rPr>
              <a:t>muncul</a:t>
            </a:r>
            <a:r>
              <a:rPr lang="en-ID" sz="1200" dirty="0">
                <a:latin typeface="Dosis" pitchFamily="2" charset="0"/>
              </a:rPr>
              <a:t> </a:t>
            </a:r>
            <a:r>
              <a:rPr lang="en-ID" sz="1200" dirty="0" err="1">
                <a:latin typeface="Dosis" pitchFamily="2" charset="0"/>
              </a:rPr>
              <a:t>yaitu</a:t>
            </a:r>
            <a:r>
              <a:rPr lang="en-ID" sz="1200" dirty="0">
                <a:latin typeface="Dosis" pitchFamily="2" charset="0"/>
              </a:rPr>
              <a:t> </a:t>
            </a:r>
            <a:r>
              <a:rPr lang="en-ID" sz="1200" dirty="0" err="1">
                <a:latin typeface="Dosis" pitchFamily="2" charset="0"/>
              </a:rPr>
              <a:t>sebanyak</a:t>
            </a:r>
            <a:r>
              <a:rPr lang="en-ID" sz="1200" dirty="0">
                <a:latin typeface="Dosis" pitchFamily="2" charset="0"/>
              </a:rPr>
              <a:t> 64 </a:t>
            </a:r>
            <a:r>
              <a:rPr lang="en-ID" sz="1200" dirty="0" err="1">
                <a:latin typeface="Dosis" pitchFamily="2" charset="0"/>
              </a:rPr>
              <a:t>dari</a:t>
            </a:r>
            <a:r>
              <a:rPr lang="en-ID" sz="1200" dirty="0">
                <a:latin typeface="Dosis" pitchFamily="2" charset="0"/>
              </a:rPr>
              <a:t> 1000.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ID" sz="1200" dirty="0">
                <a:latin typeface="Dosis" pitchFamily="2" charset="0"/>
              </a:rPr>
              <a:t>Feature Province </a:t>
            </a:r>
            <a:r>
              <a:rPr lang="en-ID" sz="1200" dirty="0" err="1">
                <a:latin typeface="Dosis" pitchFamily="2" charset="0"/>
              </a:rPr>
              <a:t>memiliki</a:t>
            </a:r>
            <a:r>
              <a:rPr lang="en-ID" sz="1200" dirty="0">
                <a:latin typeface="Dosis" pitchFamily="2" charset="0"/>
              </a:rPr>
              <a:t> 16 </a:t>
            </a:r>
            <a:r>
              <a:rPr lang="en-ID" sz="1200" dirty="0" err="1">
                <a:latin typeface="Dosis" pitchFamily="2" charset="0"/>
              </a:rPr>
              <a:t>provinsi</a:t>
            </a:r>
            <a:r>
              <a:rPr lang="en-ID" sz="1200" dirty="0">
                <a:latin typeface="Dosis" pitchFamily="2" charset="0"/>
              </a:rPr>
              <a:t> </a:t>
            </a:r>
            <a:r>
              <a:rPr lang="en-ID" sz="1200" dirty="0" err="1">
                <a:latin typeface="Dosis" pitchFamily="2" charset="0"/>
              </a:rPr>
              <a:t>unik</a:t>
            </a:r>
            <a:r>
              <a:rPr lang="en-ID" sz="1200" dirty="0">
                <a:latin typeface="Dosis" pitchFamily="2" charset="0"/>
              </a:rPr>
              <a:t>. Daerah </a:t>
            </a:r>
            <a:r>
              <a:rPr lang="en-ID" sz="1200" dirty="0" err="1">
                <a:latin typeface="Dosis" pitchFamily="2" charset="0"/>
              </a:rPr>
              <a:t>Khusus</a:t>
            </a:r>
            <a:r>
              <a:rPr lang="en-ID" sz="1200" dirty="0">
                <a:latin typeface="Dosis" pitchFamily="2" charset="0"/>
              </a:rPr>
              <a:t> </a:t>
            </a:r>
            <a:r>
              <a:rPr lang="en-ID" sz="1200" dirty="0" err="1">
                <a:latin typeface="Dosis" pitchFamily="2" charset="0"/>
              </a:rPr>
              <a:t>Ibukota</a:t>
            </a:r>
            <a:r>
              <a:rPr lang="en-ID" sz="1200" dirty="0">
                <a:latin typeface="Dosis" pitchFamily="2" charset="0"/>
              </a:rPr>
              <a:t> Jakarta paling </a:t>
            </a:r>
            <a:r>
              <a:rPr lang="en-ID" sz="1200" dirty="0" err="1">
                <a:latin typeface="Dosis" pitchFamily="2" charset="0"/>
              </a:rPr>
              <a:t>sering</a:t>
            </a:r>
            <a:r>
              <a:rPr lang="en-ID" sz="1200" dirty="0">
                <a:latin typeface="Dosis" pitchFamily="2" charset="0"/>
              </a:rPr>
              <a:t> </a:t>
            </a:r>
            <a:r>
              <a:rPr lang="en-ID" sz="1200" dirty="0" err="1">
                <a:latin typeface="Dosis" pitchFamily="2" charset="0"/>
              </a:rPr>
              <a:t>muncul</a:t>
            </a:r>
            <a:r>
              <a:rPr lang="en-ID" sz="1200" dirty="0">
                <a:latin typeface="Dosis" pitchFamily="2" charset="0"/>
              </a:rPr>
              <a:t> </a:t>
            </a:r>
            <a:r>
              <a:rPr lang="en-ID" sz="1200" dirty="0" err="1">
                <a:latin typeface="Dosis" pitchFamily="2" charset="0"/>
              </a:rPr>
              <a:t>yaitu</a:t>
            </a:r>
            <a:r>
              <a:rPr lang="en-ID" sz="1200" dirty="0">
                <a:latin typeface="Dosis" pitchFamily="2" charset="0"/>
              </a:rPr>
              <a:t> </a:t>
            </a:r>
            <a:r>
              <a:rPr lang="en-ID" sz="1200" dirty="0" err="1">
                <a:latin typeface="Dosis" pitchFamily="2" charset="0"/>
              </a:rPr>
              <a:t>sebanyak</a:t>
            </a:r>
            <a:r>
              <a:rPr lang="en-ID" sz="1200" dirty="0">
                <a:latin typeface="Dosis" pitchFamily="2" charset="0"/>
              </a:rPr>
              <a:t> 253 </a:t>
            </a:r>
            <a:r>
              <a:rPr lang="en-ID" sz="1200" dirty="0" err="1">
                <a:latin typeface="Dosis" pitchFamily="2" charset="0"/>
              </a:rPr>
              <a:t>dari</a:t>
            </a:r>
            <a:r>
              <a:rPr lang="en-ID" sz="1200" dirty="0">
                <a:latin typeface="Dosis" pitchFamily="2" charset="0"/>
              </a:rPr>
              <a:t> 1000.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ID" sz="1200" dirty="0">
                <a:latin typeface="Dosis" pitchFamily="2" charset="0"/>
              </a:rPr>
              <a:t>Feature Category </a:t>
            </a:r>
            <a:r>
              <a:rPr lang="en-ID" sz="1200" dirty="0" err="1">
                <a:latin typeface="Dosis" pitchFamily="2" charset="0"/>
              </a:rPr>
              <a:t>memiliki</a:t>
            </a:r>
            <a:r>
              <a:rPr lang="en-ID" sz="1200" dirty="0">
                <a:latin typeface="Dosis" pitchFamily="2" charset="0"/>
              </a:rPr>
              <a:t> 10 </a:t>
            </a:r>
            <a:r>
              <a:rPr lang="en-ID" sz="1200" dirty="0" err="1">
                <a:latin typeface="Dosis" pitchFamily="2" charset="0"/>
              </a:rPr>
              <a:t>kategori</a:t>
            </a:r>
            <a:r>
              <a:rPr lang="en-ID" sz="1200" dirty="0">
                <a:latin typeface="Dosis" pitchFamily="2" charset="0"/>
              </a:rPr>
              <a:t> </a:t>
            </a:r>
            <a:r>
              <a:rPr lang="en-ID" sz="1200" dirty="0" err="1">
                <a:latin typeface="Dosis" pitchFamily="2" charset="0"/>
              </a:rPr>
              <a:t>unik</a:t>
            </a:r>
            <a:r>
              <a:rPr lang="en-ID" sz="1200" dirty="0">
                <a:latin typeface="Dosis" pitchFamily="2" charset="0"/>
              </a:rPr>
              <a:t>. </a:t>
            </a:r>
            <a:r>
              <a:rPr lang="en-ID" sz="1200" dirty="0" err="1">
                <a:latin typeface="Dosis" pitchFamily="2" charset="0"/>
              </a:rPr>
              <a:t>Otomotif</a:t>
            </a:r>
            <a:r>
              <a:rPr lang="en-ID" sz="1200" dirty="0">
                <a:latin typeface="Dosis" pitchFamily="2" charset="0"/>
              </a:rPr>
              <a:t> paling </a:t>
            </a:r>
            <a:r>
              <a:rPr lang="en-ID" sz="1200" dirty="0" err="1">
                <a:latin typeface="Dosis" pitchFamily="2" charset="0"/>
              </a:rPr>
              <a:t>sering</a:t>
            </a:r>
            <a:r>
              <a:rPr lang="en-ID" sz="1200" dirty="0">
                <a:latin typeface="Dosis" pitchFamily="2" charset="0"/>
              </a:rPr>
              <a:t> </a:t>
            </a:r>
            <a:r>
              <a:rPr lang="en-ID" sz="1200" dirty="0" err="1">
                <a:latin typeface="Dosis" pitchFamily="2" charset="0"/>
              </a:rPr>
              <a:t>muncul</a:t>
            </a:r>
            <a:r>
              <a:rPr lang="en-ID" sz="1200" dirty="0">
                <a:latin typeface="Dosis" pitchFamily="2" charset="0"/>
              </a:rPr>
              <a:t> </a:t>
            </a:r>
            <a:r>
              <a:rPr lang="en-ID" sz="1200" dirty="0" err="1">
                <a:latin typeface="Dosis" pitchFamily="2" charset="0"/>
              </a:rPr>
              <a:t>yaitu</a:t>
            </a:r>
            <a:r>
              <a:rPr lang="en-ID" sz="1200" dirty="0">
                <a:latin typeface="Dosis" pitchFamily="2" charset="0"/>
              </a:rPr>
              <a:t> </a:t>
            </a:r>
            <a:r>
              <a:rPr lang="en-ID" sz="1200" dirty="0" err="1">
                <a:latin typeface="Dosis" pitchFamily="2" charset="0"/>
              </a:rPr>
              <a:t>sebanyak</a:t>
            </a:r>
            <a:r>
              <a:rPr lang="en-ID" sz="1200" dirty="0">
                <a:latin typeface="Dosis" pitchFamily="2" charset="0"/>
              </a:rPr>
              <a:t> 112 </a:t>
            </a:r>
            <a:r>
              <a:rPr lang="en-ID" sz="1200" dirty="0" err="1">
                <a:latin typeface="Dosis" pitchFamily="2" charset="0"/>
              </a:rPr>
              <a:t>dari</a:t>
            </a:r>
            <a:r>
              <a:rPr lang="en-ID" sz="1200" dirty="0">
                <a:latin typeface="Dosis" pitchFamily="2" charset="0"/>
              </a:rPr>
              <a:t> 1000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B350F41-1A15-CA19-3249-53E285DA65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0989" y="717345"/>
            <a:ext cx="3549256" cy="172614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7"/>
          <p:cNvSpPr txBox="1">
            <a:spLocks noGrp="1"/>
          </p:cNvSpPr>
          <p:nvPr>
            <p:ph type="title"/>
          </p:nvPr>
        </p:nvSpPr>
        <p:spPr>
          <a:xfrm>
            <a:off x="0" y="-12175"/>
            <a:ext cx="786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chemeClr val="dk1"/>
              </a:buClr>
              <a:buSzPts val="990"/>
            </a:pPr>
            <a:r>
              <a:rPr lang="en-US" sz="2220" b="1" dirty="0">
                <a:latin typeface="Roboto"/>
                <a:ea typeface="Roboto"/>
                <a:cs typeface="Roboto"/>
              </a:rPr>
              <a:t>Customer Type And </a:t>
            </a:r>
            <a:r>
              <a:rPr lang="en-US" sz="2220" b="1" dirty="0" err="1">
                <a:latin typeface="Roboto"/>
                <a:ea typeface="Roboto"/>
                <a:cs typeface="Roboto"/>
              </a:rPr>
              <a:t>Behaviour</a:t>
            </a:r>
            <a:r>
              <a:rPr lang="en-US" sz="2220" b="1" dirty="0">
                <a:latin typeface="Roboto"/>
                <a:ea typeface="Roboto"/>
                <a:cs typeface="Roboto"/>
              </a:rPr>
              <a:t> Analysis On Advertisement</a:t>
            </a:r>
            <a:endParaRPr lang="en-ID" sz="2220" b="1" dirty="0">
              <a:latin typeface="Roboto"/>
              <a:ea typeface="Roboto"/>
              <a:cs typeface="Roboto"/>
            </a:endParaRPr>
          </a:p>
        </p:txBody>
      </p:sp>
      <p:sp>
        <p:nvSpPr>
          <p:cNvPr id="115" name="Google Shape;115;p27"/>
          <p:cNvSpPr txBox="1"/>
          <p:nvPr/>
        </p:nvSpPr>
        <p:spPr>
          <a:xfrm>
            <a:off x="4656000" y="4772700"/>
            <a:ext cx="44880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100" dirty="0" err="1">
                <a:solidFill>
                  <a:srgbClr val="000000"/>
                </a:solidFill>
                <a:hlinkClick r:id="rId3"/>
              </a:rPr>
              <a:t>Klik</a:t>
            </a:r>
            <a:r>
              <a:rPr lang="en-ID" sz="1100" dirty="0">
                <a:solidFill>
                  <a:srgbClr val="000000"/>
                </a:solidFill>
                <a:hlinkClick r:id="rId3"/>
              </a:rPr>
              <a:t> </a:t>
            </a:r>
            <a:r>
              <a:rPr lang="en-ID" sz="1100" dirty="0" err="1">
                <a:solidFill>
                  <a:srgbClr val="000000"/>
                </a:solidFill>
                <a:hlinkClick r:id="rId3"/>
              </a:rPr>
              <a:t>disini</a:t>
            </a:r>
            <a:r>
              <a:rPr lang="en-ID" sz="1100" dirty="0">
                <a:solidFill>
                  <a:srgbClr val="000000"/>
                </a:solidFill>
                <a:hlinkClick r:id="rId3"/>
              </a:rPr>
              <a:t> </a:t>
            </a:r>
            <a:r>
              <a:rPr lang="en-ID" sz="1100" dirty="0" err="1">
                <a:solidFill>
                  <a:srgbClr val="000000"/>
                </a:solidFill>
                <a:hlinkClick r:id="rId3"/>
              </a:rPr>
              <a:t>untuk</a:t>
            </a:r>
            <a:r>
              <a:rPr lang="en-ID" sz="1100" dirty="0">
                <a:solidFill>
                  <a:srgbClr val="000000"/>
                </a:solidFill>
                <a:hlinkClick r:id="rId3"/>
              </a:rPr>
              <a:t> code Task 1</a:t>
            </a:r>
            <a:endParaRPr lang="en-ID" sz="1100" dirty="0">
              <a:solidFill>
                <a:srgbClr val="00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E47171-C8B5-8466-5974-006F294D77CA}"/>
              </a:ext>
            </a:extLst>
          </p:cNvPr>
          <p:cNvSpPr txBox="1"/>
          <p:nvPr/>
        </p:nvSpPr>
        <p:spPr>
          <a:xfrm>
            <a:off x="84000" y="717345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b="1" dirty="0">
                <a:latin typeface="Dosis" pitchFamily="2" charset="0"/>
              </a:rPr>
              <a:t>BIVARIATE ANALYSIS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675B20-90A7-7114-2118-286CA2471241}"/>
              </a:ext>
            </a:extLst>
          </p:cNvPr>
          <p:cNvSpPr txBox="1"/>
          <p:nvPr/>
        </p:nvSpPr>
        <p:spPr>
          <a:xfrm>
            <a:off x="0" y="3285566"/>
            <a:ext cx="371274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ID" sz="1200" dirty="0">
                <a:latin typeface="Dosis" pitchFamily="2" charset="0"/>
              </a:rPr>
              <a:t>Age dan Daily Internet Usage: </a:t>
            </a:r>
            <a:r>
              <a:rPr lang="en-ID" sz="1200" dirty="0" err="1">
                <a:latin typeface="Dosis" pitchFamily="2" charset="0"/>
              </a:rPr>
              <a:t>Kedua</a:t>
            </a:r>
            <a:r>
              <a:rPr lang="en-ID" sz="1200" dirty="0">
                <a:latin typeface="Dosis" pitchFamily="2" charset="0"/>
              </a:rPr>
              <a:t> </a:t>
            </a:r>
            <a:r>
              <a:rPr lang="en-ID" sz="1200" dirty="0" err="1">
                <a:latin typeface="Dosis" pitchFamily="2" charset="0"/>
              </a:rPr>
              <a:t>fitur</a:t>
            </a:r>
            <a:r>
              <a:rPr lang="en-ID" sz="1200" dirty="0">
                <a:latin typeface="Dosis" pitchFamily="2" charset="0"/>
              </a:rPr>
              <a:t> </a:t>
            </a:r>
            <a:r>
              <a:rPr lang="en-ID" sz="1200" dirty="0" err="1">
                <a:latin typeface="Dosis" pitchFamily="2" charset="0"/>
              </a:rPr>
              <a:t>ini</a:t>
            </a:r>
            <a:r>
              <a:rPr lang="en-ID" sz="1200" dirty="0">
                <a:latin typeface="Dosis" pitchFamily="2" charset="0"/>
              </a:rPr>
              <a:t> </a:t>
            </a:r>
            <a:r>
              <a:rPr lang="en-ID" sz="1200" dirty="0" err="1">
                <a:latin typeface="Dosis" pitchFamily="2" charset="0"/>
              </a:rPr>
              <a:t>menunjukkan</a:t>
            </a:r>
            <a:r>
              <a:rPr lang="en-ID" sz="1200" dirty="0">
                <a:latin typeface="Dosis" pitchFamily="2" charset="0"/>
              </a:rPr>
              <a:t> </a:t>
            </a:r>
            <a:r>
              <a:rPr lang="en-ID" sz="1200" dirty="0" err="1">
                <a:latin typeface="Dosis" pitchFamily="2" charset="0"/>
              </a:rPr>
              <a:t>perbedaan</a:t>
            </a:r>
            <a:r>
              <a:rPr lang="en-ID" sz="1200" dirty="0">
                <a:latin typeface="Dosis" pitchFamily="2" charset="0"/>
              </a:rPr>
              <a:t> </a:t>
            </a:r>
            <a:r>
              <a:rPr lang="en-ID" sz="1200" dirty="0" err="1">
                <a:latin typeface="Dosis" pitchFamily="2" charset="0"/>
              </a:rPr>
              <a:t>distribusi</a:t>
            </a:r>
            <a:r>
              <a:rPr lang="en-ID" sz="1200" dirty="0">
                <a:latin typeface="Dosis" pitchFamily="2" charset="0"/>
              </a:rPr>
              <a:t> yang </a:t>
            </a:r>
            <a:r>
              <a:rPr lang="en-ID" sz="1200" dirty="0" err="1">
                <a:latin typeface="Dosis" pitchFamily="2" charset="0"/>
              </a:rPr>
              <a:t>cukup</a:t>
            </a:r>
            <a:r>
              <a:rPr lang="en-ID" sz="1200" dirty="0">
                <a:latin typeface="Dosis" pitchFamily="2" charset="0"/>
              </a:rPr>
              <a:t> </a:t>
            </a:r>
            <a:r>
              <a:rPr lang="en-ID" sz="1200" dirty="0" err="1">
                <a:latin typeface="Dosis" pitchFamily="2" charset="0"/>
              </a:rPr>
              <a:t>jelas</a:t>
            </a:r>
            <a:r>
              <a:rPr lang="en-ID" sz="1200" dirty="0">
                <a:latin typeface="Dosis" pitchFamily="2" charset="0"/>
              </a:rPr>
              <a:t> </a:t>
            </a:r>
            <a:r>
              <a:rPr lang="en-ID" sz="1200" dirty="0" err="1">
                <a:latin typeface="Dosis" pitchFamily="2" charset="0"/>
              </a:rPr>
              <a:t>antara</a:t>
            </a:r>
            <a:r>
              <a:rPr lang="en-ID" sz="1200" dirty="0">
                <a:latin typeface="Dosis" pitchFamily="2" charset="0"/>
              </a:rPr>
              <a:t> </a:t>
            </a:r>
            <a:r>
              <a:rPr lang="en-ID" sz="1200" dirty="0" err="1">
                <a:latin typeface="Dosis" pitchFamily="2" charset="0"/>
              </a:rPr>
              <a:t>pengguna</a:t>
            </a:r>
            <a:r>
              <a:rPr lang="en-ID" sz="1200" dirty="0">
                <a:latin typeface="Dosis" pitchFamily="2" charset="0"/>
              </a:rPr>
              <a:t> yang </a:t>
            </a:r>
            <a:r>
              <a:rPr lang="en-ID" sz="1200" dirty="0" err="1">
                <a:latin typeface="Dosis" pitchFamily="2" charset="0"/>
              </a:rPr>
              <a:t>mengklik</a:t>
            </a:r>
            <a:r>
              <a:rPr lang="en-ID" sz="1200" dirty="0">
                <a:latin typeface="Dosis" pitchFamily="2" charset="0"/>
              </a:rPr>
              <a:t> </a:t>
            </a:r>
            <a:r>
              <a:rPr lang="en-ID" sz="1200" dirty="0" err="1">
                <a:latin typeface="Dosis" pitchFamily="2" charset="0"/>
              </a:rPr>
              <a:t>iklan</a:t>
            </a:r>
            <a:r>
              <a:rPr lang="en-ID" sz="1200" dirty="0">
                <a:latin typeface="Dosis" pitchFamily="2" charset="0"/>
              </a:rPr>
              <a:t> dan yang </a:t>
            </a:r>
            <a:r>
              <a:rPr lang="en-ID" sz="1200" dirty="0" err="1">
                <a:latin typeface="Dosis" pitchFamily="2" charset="0"/>
              </a:rPr>
              <a:t>tidak</a:t>
            </a:r>
            <a:r>
              <a:rPr lang="en-ID" sz="1200" dirty="0">
                <a:latin typeface="Dosis" pitchFamily="2" charset="0"/>
              </a:rPr>
              <a:t>, yang </a:t>
            </a:r>
            <a:r>
              <a:rPr lang="en-ID" sz="1200" dirty="0" err="1">
                <a:latin typeface="Dosis" pitchFamily="2" charset="0"/>
              </a:rPr>
              <a:t>dapat</a:t>
            </a:r>
            <a:r>
              <a:rPr lang="en-ID" sz="1200" dirty="0">
                <a:latin typeface="Dosis" pitchFamily="2" charset="0"/>
              </a:rPr>
              <a:t> </a:t>
            </a:r>
            <a:r>
              <a:rPr lang="en-ID" sz="1200" dirty="0" err="1">
                <a:latin typeface="Dosis" pitchFamily="2" charset="0"/>
              </a:rPr>
              <a:t>menjadi</a:t>
            </a:r>
            <a:r>
              <a:rPr lang="en-ID" sz="1200" dirty="0">
                <a:latin typeface="Dosis" pitchFamily="2" charset="0"/>
              </a:rPr>
              <a:t> </a:t>
            </a:r>
            <a:r>
              <a:rPr lang="en-ID" sz="1200" dirty="0" err="1">
                <a:latin typeface="Dosis" pitchFamily="2" charset="0"/>
              </a:rPr>
              <a:t>indikator</a:t>
            </a:r>
            <a:r>
              <a:rPr lang="en-ID" sz="1200" dirty="0">
                <a:latin typeface="Dosis" pitchFamily="2" charset="0"/>
              </a:rPr>
              <a:t> </a:t>
            </a:r>
            <a:r>
              <a:rPr lang="en-ID" sz="1200" dirty="0" err="1">
                <a:latin typeface="Dosis" pitchFamily="2" charset="0"/>
              </a:rPr>
              <a:t>penting</a:t>
            </a:r>
            <a:r>
              <a:rPr lang="en-ID" sz="1200" dirty="0">
                <a:latin typeface="Dosis" pitchFamily="2" charset="0"/>
              </a:rPr>
              <a:t> </a:t>
            </a:r>
            <a:r>
              <a:rPr lang="en-ID" sz="1200" dirty="0" err="1">
                <a:latin typeface="Dosis" pitchFamily="2" charset="0"/>
              </a:rPr>
              <a:t>dalam</a:t>
            </a:r>
            <a:r>
              <a:rPr lang="en-ID" sz="1200" dirty="0">
                <a:latin typeface="Dosis" pitchFamily="2" charset="0"/>
              </a:rPr>
              <a:t> model </a:t>
            </a:r>
            <a:r>
              <a:rPr lang="en-ID" sz="1200" dirty="0" err="1">
                <a:latin typeface="Dosis" pitchFamily="2" charset="0"/>
              </a:rPr>
              <a:t>prediksi</a:t>
            </a:r>
            <a:r>
              <a:rPr lang="en-ID" sz="1200" dirty="0">
                <a:latin typeface="Dosis" pitchFamily="2" charset="0"/>
              </a:rPr>
              <a:t>.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ID" sz="1200" dirty="0">
                <a:latin typeface="Dosis" pitchFamily="2" charset="0"/>
              </a:rPr>
              <a:t>Daily Time Spent on Site dan Area Income: </a:t>
            </a:r>
            <a:r>
              <a:rPr lang="en-ID" sz="1200" dirty="0" err="1">
                <a:latin typeface="Dosis" pitchFamily="2" charset="0"/>
              </a:rPr>
              <a:t>Kedua</a:t>
            </a:r>
            <a:r>
              <a:rPr lang="en-ID" sz="1200" dirty="0">
                <a:latin typeface="Dosis" pitchFamily="2" charset="0"/>
              </a:rPr>
              <a:t> </a:t>
            </a:r>
            <a:r>
              <a:rPr lang="en-ID" sz="1200" dirty="0" err="1">
                <a:latin typeface="Dosis" pitchFamily="2" charset="0"/>
              </a:rPr>
              <a:t>fitur</a:t>
            </a:r>
            <a:r>
              <a:rPr lang="en-ID" sz="1200" dirty="0">
                <a:latin typeface="Dosis" pitchFamily="2" charset="0"/>
              </a:rPr>
              <a:t> </a:t>
            </a:r>
            <a:r>
              <a:rPr lang="en-ID" sz="1200" dirty="0" err="1">
                <a:latin typeface="Dosis" pitchFamily="2" charset="0"/>
              </a:rPr>
              <a:t>ini</a:t>
            </a:r>
            <a:r>
              <a:rPr lang="en-ID" sz="1200" dirty="0">
                <a:latin typeface="Dosis" pitchFamily="2" charset="0"/>
              </a:rPr>
              <a:t> </a:t>
            </a:r>
            <a:r>
              <a:rPr lang="en-ID" sz="1200" dirty="0" err="1">
                <a:latin typeface="Dosis" pitchFamily="2" charset="0"/>
              </a:rPr>
              <a:t>tidak</a:t>
            </a:r>
            <a:r>
              <a:rPr lang="en-ID" sz="1200" dirty="0">
                <a:latin typeface="Dosis" pitchFamily="2" charset="0"/>
              </a:rPr>
              <a:t> </a:t>
            </a:r>
            <a:r>
              <a:rPr lang="en-ID" sz="1200" dirty="0" err="1">
                <a:latin typeface="Dosis" pitchFamily="2" charset="0"/>
              </a:rPr>
              <a:t>menunjukkan</a:t>
            </a:r>
            <a:r>
              <a:rPr lang="en-ID" sz="1200" dirty="0">
                <a:latin typeface="Dosis" pitchFamily="2" charset="0"/>
              </a:rPr>
              <a:t> </a:t>
            </a:r>
            <a:r>
              <a:rPr lang="en-ID" sz="1200" dirty="0" err="1">
                <a:latin typeface="Dosis" pitchFamily="2" charset="0"/>
              </a:rPr>
              <a:t>perbedaan</a:t>
            </a:r>
            <a:r>
              <a:rPr lang="en-ID" sz="1200" dirty="0">
                <a:latin typeface="Dosis" pitchFamily="2" charset="0"/>
              </a:rPr>
              <a:t> </a:t>
            </a:r>
            <a:r>
              <a:rPr lang="en-ID" sz="1200" dirty="0" err="1">
                <a:latin typeface="Dosis" pitchFamily="2" charset="0"/>
              </a:rPr>
              <a:t>distribusi</a:t>
            </a:r>
            <a:r>
              <a:rPr lang="en-ID" sz="1200" dirty="0">
                <a:latin typeface="Dosis" pitchFamily="2" charset="0"/>
              </a:rPr>
              <a:t> yang </a:t>
            </a:r>
            <a:r>
              <a:rPr lang="en-ID" sz="1200" dirty="0" err="1">
                <a:latin typeface="Dosis" pitchFamily="2" charset="0"/>
              </a:rPr>
              <a:t>signifikan</a:t>
            </a:r>
            <a:r>
              <a:rPr lang="en-ID" sz="1200" dirty="0">
                <a:latin typeface="Dosis" pitchFamily="2" charset="0"/>
              </a:rPr>
              <a:t> </a:t>
            </a:r>
            <a:r>
              <a:rPr lang="en-ID" sz="1200" dirty="0" err="1">
                <a:latin typeface="Dosis" pitchFamily="2" charset="0"/>
              </a:rPr>
              <a:t>antara</a:t>
            </a:r>
            <a:r>
              <a:rPr lang="en-ID" sz="1200" dirty="0">
                <a:latin typeface="Dosis" pitchFamily="2" charset="0"/>
              </a:rPr>
              <a:t> dua </a:t>
            </a:r>
            <a:r>
              <a:rPr lang="en-ID" sz="1200" dirty="0" err="1">
                <a:latin typeface="Dosis" pitchFamily="2" charset="0"/>
              </a:rPr>
              <a:t>kelompok</a:t>
            </a:r>
            <a:r>
              <a:rPr lang="en-ID" sz="1200" dirty="0">
                <a:latin typeface="Dosis" pitchFamily="2" charset="0"/>
              </a:rPr>
              <a:t>, </a:t>
            </a:r>
            <a:r>
              <a:rPr lang="en-ID" sz="1200" dirty="0" err="1">
                <a:latin typeface="Dosis" pitchFamily="2" charset="0"/>
              </a:rPr>
              <a:t>sehingga</a:t>
            </a:r>
            <a:r>
              <a:rPr lang="en-ID" sz="1200" dirty="0">
                <a:latin typeface="Dosis" pitchFamily="2" charset="0"/>
              </a:rPr>
              <a:t> </a:t>
            </a:r>
            <a:r>
              <a:rPr lang="en-ID" sz="1200" dirty="0" err="1">
                <a:latin typeface="Dosis" pitchFamily="2" charset="0"/>
              </a:rPr>
              <a:t>mungkin</a:t>
            </a:r>
            <a:r>
              <a:rPr lang="en-ID" sz="1200" dirty="0">
                <a:latin typeface="Dosis" pitchFamily="2" charset="0"/>
              </a:rPr>
              <a:t> </a:t>
            </a:r>
            <a:r>
              <a:rPr lang="en-ID" sz="1200" dirty="0" err="1">
                <a:latin typeface="Dosis" pitchFamily="2" charset="0"/>
              </a:rPr>
              <a:t>kurang</a:t>
            </a:r>
            <a:r>
              <a:rPr lang="en-ID" sz="1200" dirty="0">
                <a:latin typeface="Dosis" pitchFamily="2" charset="0"/>
              </a:rPr>
              <a:t> </a:t>
            </a:r>
            <a:r>
              <a:rPr lang="en-ID" sz="1200" dirty="0" err="1">
                <a:latin typeface="Dosis" pitchFamily="2" charset="0"/>
              </a:rPr>
              <a:t>berpengaruh</a:t>
            </a:r>
            <a:r>
              <a:rPr lang="en-ID" sz="1200" dirty="0">
                <a:latin typeface="Dosis" pitchFamily="2" charset="0"/>
              </a:rPr>
              <a:t> </a:t>
            </a:r>
            <a:r>
              <a:rPr lang="en-ID" sz="1200" dirty="0" err="1">
                <a:latin typeface="Dosis" pitchFamily="2" charset="0"/>
              </a:rPr>
              <a:t>dalam</a:t>
            </a:r>
            <a:r>
              <a:rPr lang="en-ID" sz="1200" dirty="0">
                <a:latin typeface="Dosis" pitchFamily="2" charset="0"/>
              </a:rPr>
              <a:t> model </a:t>
            </a:r>
            <a:r>
              <a:rPr lang="en-ID" sz="1200" dirty="0" err="1">
                <a:latin typeface="Dosis" pitchFamily="2" charset="0"/>
              </a:rPr>
              <a:t>prediksi</a:t>
            </a:r>
            <a:r>
              <a:rPr lang="en-ID" sz="1200" dirty="0">
                <a:latin typeface="Dosis" pitchFamily="2" charset="0"/>
              </a:rPr>
              <a:t>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35CE935-00B5-0A54-85F4-6651C752E12E}"/>
              </a:ext>
            </a:extLst>
          </p:cNvPr>
          <p:cNvSpPr txBox="1"/>
          <p:nvPr/>
        </p:nvSpPr>
        <p:spPr>
          <a:xfrm>
            <a:off x="3875276" y="3330940"/>
            <a:ext cx="523674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sz="1200" dirty="0">
                <a:latin typeface="Dosis" pitchFamily="2" charset="0"/>
              </a:rPr>
              <a:t>Category </a:t>
            </a:r>
            <a:r>
              <a:rPr lang="en-ID" sz="1200" dirty="0" err="1">
                <a:latin typeface="Dosis" pitchFamily="2" charset="0"/>
              </a:rPr>
              <a:t>iklan</a:t>
            </a:r>
            <a:r>
              <a:rPr lang="en-ID" sz="1200" dirty="0">
                <a:latin typeface="Dosis" pitchFamily="2" charset="0"/>
              </a:rPr>
              <a:t>: </a:t>
            </a:r>
            <a:r>
              <a:rPr lang="en-ID" sz="1200" dirty="0" err="1">
                <a:latin typeface="Dosis" pitchFamily="2" charset="0"/>
              </a:rPr>
              <a:t>Kategori</a:t>
            </a:r>
            <a:r>
              <a:rPr lang="en-ID" sz="1200" dirty="0">
                <a:latin typeface="Dosis" pitchFamily="2" charset="0"/>
              </a:rPr>
              <a:t> </a:t>
            </a:r>
            <a:r>
              <a:rPr lang="en-ID" sz="1200" dirty="0" err="1">
                <a:latin typeface="Dosis" pitchFamily="2" charset="0"/>
              </a:rPr>
              <a:t>iklan</a:t>
            </a:r>
            <a:r>
              <a:rPr lang="en-ID" sz="1200" dirty="0">
                <a:latin typeface="Dosis" pitchFamily="2" charset="0"/>
              </a:rPr>
              <a:t> </a:t>
            </a:r>
            <a:r>
              <a:rPr lang="en-ID" sz="1200" dirty="0" err="1">
                <a:latin typeface="Dosis" pitchFamily="2" charset="0"/>
              </a:rPr>
              <a:t>menunjukkan</a:t>
            </a:r>
            <a:r>
              <a:rPr lang="en-ID" sz="1200" dirty="0">
                <a:latin typeface="Dosis" pitchFamily="2" charset="0"/>
              </a:rPr>
              <a:t> </a:t>
            </a:r>
            <a:r>
              <a:rPr lang="en-ID" sz="1200" dirty="0" err="1">
                <a:latin typeface="Dosis" pitchFamily="2" charset="0"/>
              </a:rPr>
              <a:t>perbedaan</a:t>
            </a:r>
            <a:r>
              <a:rPr lang="en-ID" sz="1200" dirty="0">
                <a:latin typeface="Dosis" pitchFamily="2" charset="0"/>
              </a:rPr>
              <a:t> </a:t>
            </a:r>
            <a:r>
              <a:rPr lang="en-ID" sz="1200" dirty="0" err="1">
                <a:latin typeface="Dosis" pitchFamily="2" charset="0"/>
              </a:rPr>
              <a:t>proporsi</a:t>
            </a:r>
            <a:r>
              <a:rPr lang="en-ID" sz="1200" dirty="0">
                <a:latin typeface="Dosis" pitchFamily="2" charset="0"/>
              </a:rPr>
              <a:t> </a:t>
            </a:r>
            <a:r>
              <a:rPr lang="en-ID" sz="1200" dirty="0" err="1">
                <a:latin typeface="Dosis" pitchFamily="2" charset="0"/>
              </a:rPr>
              <a:t>klik</a:t>
            </a:r>
            <a:r>
              <a:rPr lang="en-ID" sz="1200" dirty="0">
                <a:latin typeface="Dosis" pitchFamily="2" charset="0"/>
              </a:rPr>
              <a:t> </a:t>
            </a:r>
            <a:r>
              <a:rPr lang="en-ID" sz="1200" dirty="0" err="1">
                <a:latin typeface="Dosis" pitchFamily="2" charset="0"/>
              </a:rPr>
              <a:t>iklan</a:t>
            </a:r>
            <a:r>
              <a:rPr lang="en-ID" sz="1200" dirty="0">
                <a:latin typeface="Dosis" pitchFamily="2" charset="0"/>
              </a:rPr>
              <a:t> yang </a:t>
            </a:r>
            <a:r>
              <a:rPr lang="en-ID" sz="1200" dirty="0" err="1">
                <a:latin typeface="Dosis" pitchFamily="2" charset="0"/>
              </a:rPr>
              <a:t>cukup</a:t>
            </a:r>
            <a:r>
              <a:rPr lang="en-ID" sz="1200" dirty="0">
                <a:latin typeface="Dosis" pitchFamily="2" charset="0"/>
              </a:rPr>
              <a:t> </a:t>
            </a:r>
            <a:r>
              <a:rPr lang="en-ID" sz="1200" dirty="0" err="1">
                <a:latin typeface="Dosis" pitchFamily="2" charset="0"/>
              </a:rPr>
              <a:t>mencolok</a:t>
            </a:r>
            <a:r>
              <a:rPr lang="en-ID" sz="1200" dirty="0">
                <a:latin typeface="Dosis" pitchFamily="2" charset="0"/>
              </a:rPr>
              <a:t>, </a:t>
            </a:r>
            <a:r>
              <a:rPr lang="en-ID" sz="1200" dirty="0" err="1">
                <a:latin typeface="Dosis" pitchFamily="2" charset="0"/>
              </a:rPr>
              <a:t>sehingga</a:t>
            </a:r>
            <a:r>
              <a:rPr lang="en-ID" sz="1200" dirty="0">
                <a:latin typeface="Dosis" pitchFamily="2" charset="0"/>
              </a:rPr>
              <a:t> </a:t>
            </a:r>
            <a:r>
              <a:rPr lang="en-ID" sz="1200" dirty="0" err="1">
                <a:latin typeface="Dosis" pitchFamily="2" charset="0"/>
              </a:rPr>
              <a:t>dapat</a:t>
            </a:r>
            <a:r>
              <a:rPr lang="en-ID" sz="1200" dirty="0">
                <a:latin typeface="Dosis" pitchFamily="2" charset="0"/>
              </a:rPr>
              <a:t> </a:t>
            </a:r>
            <a:r>
              <a:rPr lang="en-ID" sz="1200" dirty="0" err="1">
                <a:latin typeface="Dosis" pitchFamily="2" charset="0"/>
              </a:rPr>
              <a:t>menjadi</a:t>
            </a:r>
            <a:r>
              <a:rPr lang="en-ID" sz="1200" dirty="0">
                <a:latin typeface="Dosis" pitchFamily="2" charset="0"/>
              </a:rPr>
              <a:t> </a:t>
            </a:r>
            <a:r>
              <a:rPr lang="en-ID" sz="1200" dirty="0" err="1">
                <a:latin typeface="Dosis" pitchFamily="2" charset="0"/>
              </a:rPr>
              <a:t>indikator</a:t>
            </a:r>
            <a:r>
              <a:rPr lang="en-ID" sz="1200" dirty="0">
                <a:latin typeface="Dosis" pitchFamily="2" charset="0"/>
              </a:rPr>
              <a:t> </a:t>
            </a:r>
            <a:r>
              <a:rPr lang="en-ID" sz="1200" dirty="0" err="1">
                <a:latin typeface="Dosis" pitchFamily="2" charset="0"/>
              </a:rPr>
              <a:t>penting</a:t>
            </a:r>
            <a:r>
              <a:rPr lang="en-ID" sz="1200" dirty="0">
                <a:latin typeface="Dosis" pitchFamily="2" charset="0"/>
              </a:rPr>
              <a:t> </a:t>
            </a:r>
            <a:r>
              <a:rPr lang="en-ID" sz="1200" dirty="0" err="1">
                <a:latin typeface="Dosis" pitchFamily="2" charset="0"/>
              </a:rPr>
              <a:t>dalam</a:t>
            </a:r>
            <a:r>
              <a:rPr lang="en-ID" sz="1200" dirty="0">
                <a:latin typeface="Dosis" pitchFamily="2" charset="0"/>
              </a:rPr>
              <a:t> model </a:t>
            </a:r>
            <a:r>
              <a:rPr lang="en-ID" sz="1200" dirty="0" err="1">
                <a:latin typeface="Dosis" pitchFamily="2" charset="0"/>
              </a:rPr>
              <a:t>prediksi</a:t>
            </a:r>
            <a:r>
              <a:rPr lang="en-ID" sz="1200" dirty="0">
                <a:latin typeface="Dosis" pitchFamily="2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sz="1200" dirty="0">
                <a:latin typeface="Dosis" pitchFamily="2" charset="0"/>
              </a:rPr>
              <a:t>Male, city, dan province: </a:t>
            </a:r>
            <a:r>
              <a:rPr lang="en-ID" sz="1200" dirty="0" err="1">
                <a:latin typeface="Dosis" pitchFamily="2" charset="0"/>
              </a:rPr>
              <a:t>Ketiga</a:t>
            </a:r>
            <a:r>
              <a:rPr lang="en-ID" sz="1200" dirty="0">
                <a:latin typeface="Dosis" pitchFamily="2" charset="0"/>
              </a:rPr>
              <a:t> </a:t>
            </a:r>
            <a:r>
              <a:rPr lang="en-ID" sz="1200" dirty="0" err="1">
                <a:latin typeface="Dosis" pitchFamily="2" charset="0"/>
              </a:rPr>
              <a:t>fitur</a:t>
            </a:r>
            <a:r>
              <a:rPr lang="en-ID" sz="1200" dirty="0">
                <a:latin typeface="Dosis" pitchFamily="2" charset="0"/>
              </a:rPr>
              <a:t> </a:t>
            </a:r>
            <a:r>
              <a:rPr lang="en-ID" sz="1200" dirty="0" err="1">
                <a:latin typeface="Dosis" pitchFamily="2" charset="0"/>
              </a:rPr>
              <a:t>ini</a:t>
            </a:r>
            <a:r>
              <a:rPr lang="en-ID" sz="1200" dirty="0">
                <a:latin typeface="Dosis" pitchFamily="2" charset="0"/>
              </a:rPr>
              <a:t> </a:t>
            </a:r>
            <a:r>
              <a:rPr lang="en-ID" sz="1200" dirty="0" err="1">
                <a:latin typeface="Dosis" pitchFamily="2" charset="0"/>
              </a:rPr>
              <a:t>tidak</a:t>
            </a:r>
            <a:r>
              <a:rPr lang="en-ID" sz="1200" dirty="0">
                <a:latin typeface="Dosis" pitchFamily="2" charset="0"/>
              </a:rPr>
              <a:t> </a:t>
            </a:r>
            <a:r>
              <a:rPr lang="en-ID" sz="1200" dirty="0" err="1">
                <a:latin typeface="Dosis" pitchFamily="2" charset="0"/>
              </a:rPr>
              <a:t>menunjukkan</a:t>
            </a:r>
            <a:r>
              <a:rPr lang="en-ID" sz="1200" dirty="0">
                <a:latin typeface="Dosis" pitchFamily="2" charset="0"/>
              </a:rPr>
              <a:t> </a:t>
            </a:r>
            <a:r>
              <a:rPr lang="en-ID" sz="1200" dirty="0" err="1">
                <a:latin typeface="Dosis" pitchFamily="2" charset="0"/>
              </a:rPr>
              <a:t>perbedaan</a:t>
            </a:r>
            <a:r>
              <a:rPr lang="en-ID" sz="1200" dirty="0">
                <a:latin typeface="Dosis" pitchFamily="2" charset="0"/>
              </a:rPr>
              <a:t> </a:t>
            </a:r>
            <a:r>
              <a:rPr lang="en-ID" sz="1200" dirty="0" err="1">
                <a:latin typeface="Dosis" pitchFamily="2" charset="0"/>
              </a:rPr>
              <a:t>proporsi</a:t>
            </a:r>
            <a:r>
              <a:rPr lang="en-ID" sz="1200" dirty="0">
                <a:latin typeface="Dosis" pitchFamily="2" charset="0"/>
              </a:rPr>
              <a:t> </a:t>
            </a:r>
            <a:r>
              <a:rPr lang="en-ID" sz="1200" dirty="0" err="1">
                <a:latin typeface="Dosis" pitchFamily="2" charset="0"/>
              </a:rPr>
              <a:t>klik</a:t>
            </a:r>
            <a:r>
              <a:rPr lang="en-ID" sz="1200" dirty="0">
                <a:latin typeface="Dosis" pitchFamily="2" charset="0"/>
              </a:rPr>
              <a:t> </a:t>
            </a:r>
            <a:r>
              <a:rPr lang="en-ID" sz="1200" dirty="0" err="1">
                <a:latin typeface="Dosis" pitchFamily="2" charset="0"/>
              </a:rPr>
              <a:t>iklan</a:t>
            </a:r>
            <a:r>
              <a:rPr lang="en-ID" sz="1200" dirty="0">
                <a:latin typeface="Dosis" pitchFamily="2" charset="0"/>
              </a:rPr>
              <a:t> yang </a:t>
            </a:r>
            <a:r>
              <a:rPr lang="en-ID" sz="1200" dirty="0" err="1">
                <a:latin typeface="Dosis" pitchFamily="2" charset="0"/>
              </a:rPr>
              <a:t>signifikan</a:t>
            </a:r>
            <a:r>
              <a:rPr lang="en-ID" sz="1200" dirty="0">
                <a:latin typeface="Dosis" pitchFamily="2" charset="0"/>
              </a:rPr>
              <a:t>, </a:t>
            </a:r>
            <a:r>
              <a:rPr lang="en-ID" sz="1200" dirty="0" err="1">
                <a:latin typeface="Dosis" pitchFamily="2" charset="0"/>
              </a:rPr>
              <a:t>sehingga</a:t>
            </a:r>
            <a:r>
              <a:rPr lang="en-ID" sz="1200" dirty="0">
                <a:latin typeface="Dosis" pitchFamily="2" charset="0"/>
              </a:rPr>
              <a:t> </a:t>
            </a:r>
            <a:r>
              <a:rPr lang="en-ID" sz="1200" dirty="0" err="1">
                <a:latin typeface="Dosis" pitchFamily="2" charset="0"/>
              </a:rPr>
              <a:t>mungkin</a:t>
            </a:r>
            <a:r>
              <a:rPr lang="en-ID" sz="1200" dirty="0">
                <a:latin typeface="Dosis" pitchFamily="2" charset="0"/>
              </a:rPr>
              <a:t> </a:t>
            </a:r>
            <a:r>
              <a:rPr lang="en-ID" sz="1200" dirty="0" err="1">
                <a:latin typeface="Dosis" pitchFamily="2" charset="0"/>
              </a:rPr>
              <a:t>kurang</a:t>
            </a:r>
            <a:r>
              <a:rPr lang="en-ID" sz="1200" dirty="0">
                <a:latin typeface="Dosis" pitchFamily="2" charset="0"/>
              </a:rPr>
              <a:t> </a:t>
            </a:r>
            <a:r>
              <a:rPr lang="en-ID" sz="1200" dirty="0" err="1">
                <a:latin typeface="Dosis" pitchFamily="2" charset="0"/>
              </a:rPr>
              <a:t>berpengaruh</a:t>
            </a:r>
            <a:r>
              <a:rPr lang="en-ID" sz="1200" dirty="0">
                <a:latin typeface="Dosis" pitchFamily="2" charset="0"/>
              </a:rPr>
              <a:t> </a:t>
            </a:r>
            <a:r>
              <a:rPr lang="en-ID" sz="1200" dirty="0" err="1">
                <a:latin typeface="Dosis" pitchFamily="2" charset="0"/>
              </a:rPr>
              <a:t>dalam</a:t>
            </a:r>
            <a:r>
              <a:rPr lang="en-ID" sz="1200" dirty="0">
                <a:latin typeface="Dosis" pitchFamily="2" charset="0"/>
              </a:rPr>
              <a:t> model </a:t>
            </a:r>
            <a:r>
              <a:rPr lang="en-ID" sz="1200" dirty="0" err="1">
                <a:latin typeface="Dosis" pitchFamily="2" charset="0"/>
              </a:rPr>
              <a:t>prediksi</a:t>
            </a:r>
            <a:r>
              <a:rPr lang="en-ID" sz="1200" dirty="0">
                <a:latin typeface="Dosis" pitchFamily="2" charset="0"/>
              </a:rPr>
              <a:t>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C0CAFD2-6D09-D295-6A7B-D2D25E4BD4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99" y="1073104"/>
            <a:ext cx="3712749" cy="18863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F425662-7991-AC81-F084-16A95CA2E8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3557" y="1024896"/>
            <a:ext cx="2485899" cy="184167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F840193-7D96-CCC4-0122-BB18601BB6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36265" y="1024896"/>
            <a:ext cx="2575760" cy="1756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1014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7"/>
          <p:cNvSpPr txBox="1">
            <a:spLocks noGrp="1"/>
          </p:cNvSpPr>
          <p:nvPr>
            <p:ph type="title"/>
          </p:nvPr>
        </p:nvSpPr>
        <p:spPr>
          <a:xfrm>
            <a:off x="0" y="-12175"/>
            <a:ext cx="786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chemeClr val="dk1"/>
              </a:buClr>
              <a:buSzPts val="990"/>
            </a:pPr>
            <a:r>
              <a:rPr lang="en-US" sz="2220" b="1" dirty="0">
                <a:latin typeface="Roboto"/>
                <a:ea typeface="Roboto"/>
                <a:cs typeface="Roboto"/>
              </a:rPr>
              <a:t>Customer Type And </a:t>
            </a:r>
            <a:r>
              <a:rPr lang="en-US" sz="2220" b="1" dirty="0" err="1">
                <a:latin typeface="Roboto"/>
                <a:ea typeface="Roboto"/>
                <a:cs typeface="Roboto"/>
              </a:rPr>
              <a:t>Behaviour</a:t>
            </a:r>
            <a:r>
              <a:rPr lang="en-US" sz="2220" b="1" dirty="0">
                <a:latin typeface="Roboto"/>
                <a:ea typeface="Roboto"/>
                <a:cs typeface="Roboto"/>
              </a:rPr>
              <a:t> Analysis On Advertisement</a:t>
            </a:r>
            <a:endParaRPr lang="en-ID" sz="2220" b="1" dirty="0">
              <a:latin typeface="Roboto"/>
              <a:ea typeface="Roboto"/>
              <a:cs typeface="Roboto"/>
            </a:endParaRPr>
          </a:p>
        </p:txBody>
      </p:sp>
      <p:sp>
        <p:nvSpPr>
          <p:cNvPr id="115" name="Google Shape;115;p27"/>
          <p:cNvSpPr txBox="1"/>
          <p:nvPr/>
        </p:nvSpPr>
        <p:spPr>
          <a:xfrm>
            <a:off x="4656000" y="4772700"/>
            <a:ext cx="44880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100" dirty="0" err="1">
                <a:solidFill>
                  <a:srgbClr val="000000"/>
                </a:solidFill>
                <a:hlinkClick r:id="rId3"/>
              </a:rPr>
              <a:t>Klik</a:t>
            </a:r>
            <a:r>
              <a:rPr lang="en-ID" sz="1100" dirty="0">
                <a:solidFill>
                  <a:srgbClr val="000000"/>
                </a:solidFill>
                <a:hlinkClick r:id="rId3"/>
              </a:rPr>
              <a:t> </a:t>
            </a:r>
            <a:r>
              <a:rPr lang="en-ID" sz="1100" dirty="0" err="1">
                <a:solidFill>
                  <a:srgbClr val="000000"/>
                </a:solidFill>
                <a:hlinkClick r:id="rId3"/>
              </a:rPr>
              <a:t>disini</a:t>
            </a:r>
            <a:r>
              <a:rPr lang="en-ID" sz="1100" dirty="0">
                <a:solidFill>
                  <a:srgbClr val="000000"/>
                </a:solidFill>
                <a:hlinkClick r:id="rId3"/>
              </a:rPr>
              <a:t> </a:t>
            </a:r>
            <a:r>
              <a:rPr lang="en-ID" sz="1100" dirty="0" err="1">
                <a:solidFill>
                  <a:srgbClr val="000000"/>
                </a:solidFill>
                <a:hlinkClick r:id="rId3"/>
              </a:rPr>
              <a:t>untuk</a:t>
            </a:r>
            <a:r>
              <a:rPr lang="en-ID" sz="1100" dirty="0">
                <a:solidFill>
                  <a:srgbClr val="000000"/>
                </a:solidFill>
                <a:hlinkClick r:id="rId3"/>
              </a:rPr>
              <a:t> code Task 1</a:t>
            </a:r>
            <a:endParaRPr lang="en-ID" sz="1100" dirty="0">
              <a:solidFill>
                <a:srgbClr val="00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E47171-C8B5-8466-5974-006F294D77CA}"/>
              </a:ext>
            </a:extLst>
          </p:cNvPr>
          <p:cNvSpPr txBox="1"/>
          <p:nvPr/>
        </p:nvSpPr>
        <p:spPr>
          <a:xfrm>
            <a:off x="84000" y="717345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b="1" dirty="0">
                <a:latin typeface="Dosis" pitchFamily="2" charset="0"/>
              </a:rPr>
              <a:t>BIVARIATE ANALYSIS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35CE935-00B5-0A54-85F4-6651C752E12E}"/>
              </a:ext>
            </a:extLst>
          </p:cNvPr>
          <p:cNvSpPr txBox="1"/>
          <p:nvPr/>
        </p:nvSpPr>
        <p:spPr>
          <a:xfrm>
            <a:off x="0" y="3876028"/>
            <a:ext cx="4584571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ID" sz="1200" dirty="0" err="1">
                <a:latin typeface="Dosis" pitchFamily="2" charset="0"/>
              </a:rPr>
              <a:t>Pengguna</a:t>
            </a:r>
            <a:r>
              <a:rPr lang="en-ID" sz="1200" dirty="0">
                <a:latin typeface="Dosis" pitchFamily="2" charset="0"/>
              </a:rPr>
              <a:t> </a:t>
            </a:r>
            <a:r>
              <a:rPr lang="en-ID" sz="1200" dirty="0" err="1">
                <a:latin typeface="Dosis" pitchFamily="2" charset="0"/>
              </a:rPr>
              <a:t>Berusia</a:t>
            </a:r>
            <a:r>
              <a:rPr lang="en-ID" sz="1200" dirty="0">
                <a:latin typeface="Dosis" pitchFamily="2" charset="0"/>
              </a:rPr>
              <a:t> 20-45 </a:t>
            </a:r>
            <a:r>
              <a:rPr lang="en-ID" sz="1200" dirty="0" err="1">
                <a:latin typeface="Dosis" pitchFamily="2" charset="0"/>
              </a:rPr>
              <a:t>Tahun</a:t>
            </a:r>
            <a:r>
              <a:rPr lang="en-ID" sz="1200" dirty="0">
                <a:latin typeface="Dosis" pitchFamily="2" charset="0"/>
              </a:rPr>
              <a:t>: </a:t>
            </a:r>
            <a:r>
              <a:rPr lang="en-ID" sz="1200" dirty="0" err="1">
                <a:latin typeface="Dosis" pitchFamily="2" charset="0"/>
              </a:rPr>
              <a:t>Semakin</a:t>
            </a:r>
            <a:r>
              <a:rPr lang="en-ID" sz="1200" dirty="0">
                <a:latin typeface="Dosis" pitchFamily="2" charset="0"/>
              </a:rPr>
              <a:t> lama </a:t>
            </a:r>
            <a:r>
              <a:rPr lang="en-ID" sz="1200" dirty="0" err="1">
                <a:latin typeface="Dosis" pitchFamily="2" charset="0"/>
              </a:rPr>
              <a:t>mereka</a:t>
            </a:r>
            <a:r>
              <a:rPr lang="en-ID" sz="1200" dirty="0">
                <a:latin typeface="Dosis" pitchFamily="2" charset="0"/>
              </a:rPr>
              <a:t> </a:t>
            </a:r>
            <a:r>
              <a:rPr lang="en-ID" sz="1200" dirty="0" err="1">
                <a:latin typeface="Dosis" pitchFamily="2" charset="0"/>
              </a:rPr>
              <a:t>menghabiskan</a:t>
            </a:r>
            <a:r>
              <a:rPr lang="en-ID" sz="1200" dirty="0">
                <a:latin typeface="Dosis" pitchFamily="2" charset="0"/>
              </a:rPr>
              <a:t> </a:t>
            </a:r>
            <a:r>
              <a:rPr lang="en-ID" sz="1200" dirty="0" err="1">
                <a:latin typeface="Dosis" pitchFamily="2" charset="0"/>
              </a:rPr>
              <a:t>waktu</a:t>
            </a:r>
            <a:r>
              <a:rPr lang="en-ID" sz="1200" dirty="0">
                <a:latin typeface="Dosis" pitchFamily="2" charset="0"/>
              </a:rPr>
              <a:t> di situs, </a:t>
            </a:r>
            <a:r>
              <a:rPr lang="en-ID" sz="1200" dirty="0" err="1">
                <a:latin typeface="Dosis" pitchFamily="2" charset="0"/>
              </a:rPr>
              <a:t>semakin</a:t>
            </a:r>
            <a:r>
              <a:rPr lang="en-ID" sz="1200" dirty="0">
                <a:latin typeface="Dosis" pitchFamily="2" charset="0"/>
              </a:rPr>
              <a:t> </a:t>
            </a:r>
            <a:r>
              <a:rPr lang="en-ID" sz="1200" dirty="0" err="1">
                <a:latin typeface="Dosis" pitchFamily="2" charset="0"/>
              </a:rPr>
              <a:t>kecil</a:t>
            </a:r>
            <a:r>
              <a:rPr lang="en-ID" sz="1200" dirty="0">
                <a:latin typeface="Dosis" pitchFamily="2" charset="0"/>
              </a:rPr>
              <a:t> </a:t>
            </a:r>
            <a:r>
              <a:rPr lang="en-ID" sz="1200" dirty="0" err="1">
                <a:latin typeface="Dosis" pitchFamily="2" charset="0"/>
              </a:rPr>
              <a:t>kemungkinan</a:t>
            </a:r>
            <a:r>
              <a:rPr lang="en-ID" sz="1200" dirty="0">
                <a:latin typeface="Dosis" pitchFamily="2" charset="0"/>
              </a:rPr>
              <a:t> </a:t>
            </a:r>
            <a:r>
              <a:rPr lang="en-ID" sz="1200" dirty="0" err="1">
                <a:latin typeface="Dosis" pitchFamily="2" charset="0"/>
              </a:rPr>
              <a:t>mereka</a:t>
            </a:r>
            <a:r>
              <a:rPr lang="en-ID" sz="1200" dirty="0">
                <a:latin typeface="Dosis" pitchFamily="2" charset="0"/>
              </a:rPr>
              <a:t> </a:t>
            </a:r>
            <a:r>
              <a:rPr lang="en-ID" sz="1200" dirty="0" err="1">
                <a:latin typeface="Dosis" pitchFamily="2" charset="0"/>
              </a:rPr>
              <a:t>untuk</a:t>
            </a:r>
            <a:r>
              <a:rPr lang="en-ID" sz="1200" dirty="0">
                <a:latin typeface="Dosis" pitchFamily="2" charset="0"/>
              </a:rPr>
              <a:t> </a:t>
            </a:r>
            <a:r>
              <a:rPr lang="en-ID" sz="1200" dirty="0" err="1">
                <a:latin typeface="Dosis" pitchFamily="2" charset="0"/>
              </a:rPr>
              <a:t>mengklik</a:t>
            </a:r>
            <a:r>
              <a:rPr lang="en-ID" sz="1200" dirty="0">
                <a:latin typeface="Dosis" pitchFamily="2" charset="0"/>
              </a:rPr>
              <a:t> </a:t>
            </a:r>
            <a:r>
              <a:rPr lang="en-ID" sz="1200" dirty="0" err="1">
                <a:latin typeface="Dosis" pitchFamily="2" charset="0"/>
              </a:rPr>
              <a:t>iklan</a:t>
            </a:r>
            <a:r>
              <a:rPr lang="en-ID" sz="1200" dirty="0">
                <a:latin typeface="Dosis" pitchFamily="2" charset="0"/>
              </a:rPr>
              <a:t>.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ID" sz="1200" dirty="0" err="1">
                <a:latin typeface="Dosis" pitchFamily="2" charset="0"/>
              </a:rPr>
              <a:t>Pengguna</a:t>
            </a:r>
            <a:r>
              <a:rPr lang="en-ID" sz="1200" dirty="0">
                <a:latin typeface="Dosis" pitchFamily="2" charset="0"/>
              </a:rPr>
              <a:t> </a:t>
            </a:r>
            <a:r>
              <a:rPr lang="en-ID" sz="1200" dirty="0" err="1">
                <a:latin typeface="Dosis" pitchFamily="2" charset="0"/>
              </a:rPr>
              <a:t>Berusia</a:t>
            </a:r>
            <a:r>
              <a:rPr lang="en-ID" sz="1200" dirty="0">
                <a:latin typeface="Dosis" pitchFamily="2" charset="0"/>
              </a:rPr>
              <a:t> 25-55 </a:t>
            </a:r>
            <a:r>
              <a:rPr lang="en-ID" sz="1200" dirty="0" err="1">
                <a:latin typeface="Dosis" pitchFamily="2" charset="0"/>
              </a:rPr>
              <a:t>Tahun</a:t>
            </a:r>
            <a:r>
              <a:rPr lang="en-ID" sz="1200" dirty="0">
                <a:latin typeface="Dosis" pitchFamily="2" charset="0"/>
              </a:rPr>
              <a:t>: </a:t>
            </a:r>
            <a:r>
              <a:rPr lang="en-ID" sz="1200" dirty="0" err="1">
                <a:latin typeface="Dosis" pitchFamily="2" charset="0"/>
              </a:rPr>
              <a:t>Semakin</a:t>
            </a:r>
            <a:r>
              <a:rPr lang="en-ID" sz="1200" dirty="0">
                <a:latin typeface="Dosis" pitchFamily="2" charset="0"/>
              </a:rPr>
              <a:t> </a:t>
            </a:r>
            <a:r>
              <a:rPr lang="en-ID" sz="1200" dirty="0" err="1">
                <a:latin typeface="Dosis" pitchFamily="2" charset="0"/>
              </a:rPr>
              <a:t>sedikit</a:t>
            </a:r>
            <a:r>
              <a:rPr lang="en-ID" sz="1200" dirty="0">
                <a:latin typeface="Dosis" pitchFamily="2" charset="0"/>
              </a:rPr>
              <a:t> </a:t>
            </a:r>
            <a:r>
              <a:rPr lang="en-ID" sz="1200" dirty="0" err="1">
                <a:latin typeface="Dosis" pitchFamily="2" charset="0"/>
              </a:rPr>
              <a:t>waktu</a:t>
            </a:r>
            <a:r>
              <a:rPr lang="en-ID" sz="1200" dirty="0">
                <a:latin typeface="Dosis" pitchFamily="2" charset="0"/>
              </a:rPr>
              <a:t> yang </a:t>
            </a:r>
            <a:r>
              <a:rPr lang="en-ID" sz="1200" dirty="0" err="1">
                <a:latin typeface="Dosis" pitchFamily="2" charset="0"/>
              </a:rPr>
              <a:t>mereka</a:t>
            </a:r>
            <a:r>
              <a:rPr lang="en-ID" sz="1200" dirty="0">
                <a:latin typeface="Dosis" pitchFamily="2" charset="0"/>
              </a:rPr>
              <a:t> </a:t>
            </a:r>
            <a:r>
              <a:rPr lang="en-ID" sz="1200" dirty="0" err="1">
                <a:latin typeface="Dosis" pitchFamily="2" charset="0"/>
              </a:rPr>
              <a:t>habiskan</a:t>
            </a:r>
            <a:r>
              <a:rPr lang="en-ID" sz="1200" dirty="0">
                <a:latin typeface="Dosis" pitchFamily="2" charset="0"/>
              </a:rPr>
              <a:t> di situs, </a:t>
            </a:r>
            <a:r>
              <a:rPr lang="en-ID" sz="1200" dirty="0" err="1">
                <a:latin typeface="Dosis" pitchFamily="2" charset="0"/>
              </a:rPr>
              <a:t>semakin</a:t>
            </a:r>
            <a:r>
              <a:rPr lang="en-ID" sz="1200" dirty="0">
                <a:latin typeface="Dosis" pitchFamily="2" charset="0"/>
              </a:rPr>
              <a:t> </a:t>
            </a:r>
            <a:r>
              <a:rPr lang="en-ID" sz="1200" dirty="0" err="1">
                <a:latin typeface="Dosis" pitchFamily="2" charset="0"/>
              </a:rPr>
              <a:t>besar</a:t>
            </a:r>
            <a:r>
              <a:rPr lang="en-ID" sz="1200" dirty="0">
                <a:latin typeface="Dosis" pitchFamily="2" charset="0"/>
              </a:rPr>
              <a:t> </a:t>
            </a:r>
            <a:r>
              <a:rPr lang="en-ID" sz="1200" dirty="0" err="1">
                <a:latin typeface="Dosis" pitchFamily="2" charset="0"/>
              </a:rPr>
              <a:t>kemungkinan</a:t>
            </a:r>
            <a:r>
              <a:rPr lang="en-ID" sz="1200" dirty="0">
                <a:latin typeface="Dosis" pitchFamily="2" charset="0"/>
              </a:rPr>
              <a:t> </a:t>
            </a:r>
            <a:r>
              <a:rPr lang="en-ID" sz="1200" dirty="0" err="1">
                <a:latin typeface="Dosis" pitchFamily="2" charset="0"/>
              </a:rPr>
              <a:t>mereka</a:t>
            </a:r>
            <a:r>
              <a:rPr lang="en-ID" sz="1200" dirty="0">
                <a:latin typeface="Dosis" pitchFamily="2" charset="0"/>
              </a:rPr>
              <a:t> </a:t>
            </a:r>
            <a:r>
              <a:rPr lang="en-ID" sz="1200" dirty="0" err="1">
                <a:latin typeface="Dosis" pitchFamily="2" charset="0"/>
              </a:rPr>
              <a:t>untuk</a:t>
            </a:r>
            <a:r>
              <a:rPr lang="en-ID" sz="1200" dirty="0">
                <a:latin typeface="Dosis" pitchFamily="2" charset="0"/>
              </a:rPr>
              <a:t> </a:t>
            </a:r>
            <a:r>
              <a:rPr lang="en-ID" sz="1200" dirty="0" err="1">
                <a:latin typeface="Dosis" pitchFamily="2" charset="0"/>
              </a:rPr>
              <a:t>mengklik</a:t>
            </a:r>
            <a:r>
              <a:rPr lang="en-ID" sz="1200" dirty="0">
                <a:latin typeface="Dosis" pitchFamily="2" charset="0"/>
              </a:rPr>
              <a:t> </a:t>
            </a:r>
            <a:r>
              <a:rPr lang="en-ID" sz="1200" dirty="0" err="1">
                <a:latin typeface="Dosis" pitchFamily="2" charset="0"/>
              </a:rPr>
              <a:t>iklan</a:t>
            </a:r>
            <a:r>
              <a:rPr lang="en-ID" sz="1200" dirty="0">
                <a:latin typeface="Dosis" pitchFamily="2" charset="0"/>
              </a:rPr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E4059E-6E49-E9F8-55EA-4A719B1186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782" y="991585"/>
            <a:ext cx="4373217" cy="286958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86418A1-A522-6AF0-90E3-5F2D129DDB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3670" y="991584"/>
            <a:ext cx="4047040" cy="288444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17F6E2A-B441-AFAC-825A-839EE037126E}"/>
              </a:ext>
            </a:extLst>
          </p:cNvPr>
          <p:cNvSpPr txBox="1"/>
          <p:nvPr/>
        </p:nvSpPr>
        <p:spPr>
          <a:xfrm>
            <a:off x="4834480" y="3861171"/>
            <a:ext cx="430952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ID" sz="1200" dirty="0" err="1">
                <a:latin typeface="Dosis" pitchFamily="2" charset="0"/>
              </a:rPr>
              <a:t>Pengguna</a:t>
            </a:r>
            <a:r>
              <a:rPr lang="en-ID" sz="1200" dirty="0">
                <a:latin typeface="Dosis" pitchFamily="2" charset="0"/>
              </a:rPr>
              <a:t> yang </a:t>
            </a:r>
            <a:r>
              <a:rPr lang="en-ID" sz="1200" dirty="0" err="1">
                <a:latin typeface="Dosis" pitchFamily="2" charset="0"/>
              </a:rPr>
              <a:t>Mengklik</a:t>
            </a:r>
            <a:r>
              <a:rPr lang="en-ID" sz="1200" dirty="0">
                <a:latin typeface="Dosis" pitchFamily="2" charset="0"/>
              </a:rPr>
              <a:t> </a:t>
            </a:r>
            <a:r>
              <a:rPr lang="en-ID" sz="1200" dirty="0" err="1">
                <a:latin typeface="Dosis" pitchFamily="2" charset="0"/>
              </a:rPr>
              <a:t>Iklan</a:t>
            </a:r>
            <a:r>
              <a:rPr lang="en-ID" sz="1200" dirty="0">
                <a:latin typeface="Dosis" pitchFamily="2" charset="0"/>
              </a:rPr>
              <a:t>: </a:t>
            </a:r>
            <a:r>
              <a:rPr lang="en-ID" sz="1200" dirty="0" err="1">
                <a:latin typeface="Dosis" pitchFamily="2" charset="0"/>
              </a:rPr>
              <a:t>Cenderung</a:t>
            </a:r>
            <a:r>
              <a:rPr lang="en-ID" sz="1200" dirty="0">
                <a:latin typeface="Dosis" pitchFamily="2" charset="0"/>
              </a:rPr>
              <a:t> </a:t>
            </a:r>
            <a:r>
              <a:rPr lang="en-ID" sz="1200" dirty="0" err="1">
                <a:latin typeface="Dosis" pitchFamily="2" charset="0"/>
              </a:rPr>
              <a:t>menghabiskan</a:t>
            </a:r>
            <a:r>
              <a:rPr lang="en-ID" sz="1200" dirty="0">
                <a:latin typeface="Dosis" pitchFamily="2" charset="0"/>
              </a:rPr>
              <a:t> </a:t>
            </a:r>
            <a:r>
              <a:rPr lang="en-ID" sz="1200" dirty="0" err="1">
                <a:latin typeface="Dosis" pitchFamily="2" charset="0"/>
              </a:rPr>
              <a:t>waktu</a:t>
            </a:r>
            <a:r>
              <a:rPr lang="en-ID" sz="1200" dirty="0">
                <a:latin typeface="Dosis" pitchFamily="2" charset="0"/>
              </a:rPr>
              <a:t> di internet </a:t>
            </a:r>
            <a:r>
              <a:rPr lang="en-ID" sz="1200" dirty="0" err="1">
                <a:latin typeface="Dosis" pitchFamily="2" charset="0"/>
              </a:rPr>
              <a:t>sekitar</a:t>
            </a:r>
            <a:r>
              <a:rPr lang="en-ID" sz="1200" dirty="0">
                <a:latin typeface="Dosis" pitchFamily="2" charset="0"/>
              </a:rPr>
              <a:t> 110 - 160 </a:t>
            </a:r>
            <a:r>
              <a:rPr lang="en-ID" sz="1200" dirty="0" err="1">
                <a:latin typeface="Dosis" pitchFamily="2" charset="0"/>
              </a:rPr>
              <a:t>menit</a:t>
            </a:r>
            <a:r>
              <a:rPr lang="en-ID" sz="1200" dirty="0">
                <a:latin typeface="Dosis" pitchFamily="2" charset="0"/>
              </a:rPr>
              <a:t> </a:t>
            </a:r>
            <a:r>
              <a:rPr lang="en-ID" sz="1200" dirty="0" err="1">
                <a:latin typeface="Dosis" pitchFamily="2" charset="0"/>
              </a:rPr>
              <a:t>dengan</a:t>
            </a:r>
            <a:r>
              <a:rPr lang="en-ID" sz="1200" dirty="0">
                <a:latin typeface="Dosis" pitchFamily="2" charset="0"/>
              </a:rPr>
              <a:t> </a:t>
            </a:r>
            <a:r>
              <a:rPr lang="en-ID" sz="1200" dirty="0" err="1">
                <a:latin typeface="Dosis" pitchFamily="2" charset="0"/>
              </a:rPr>
              <a:t>rentang</a:t>
            </a:r>
            <a:r>
              <a:rPr lang="en-ID" sz="1200" dirty="0">
                <a:latin typeface="Dosis" pitchFamily="2" charset="0"/>
              </a:rPr>
              <a:t> </a:t>
            </a:r>
            <a:r>
              <a:rPr lang="en-ID" sz="1200" dirty="0" err="1">
                <a:latin typeface="Dosis" pitchFamily="2" charset="0"/>
              </a:rPr>
              <a:t>usia</a:t>
            </a:r>
            <a:r>
              <a:rPr lang="en-ID" sz="1200" dirty="0">
                <a:latin typeface="Dosis" pitchFamily="2" charset="0"/>
              </a:rPr>
              <a:t> 25 - 55 </a:t>
            </a:r>
            <a:r>
              <a:rPr lang="en-ID" sz="1200" dirty="0" err="1">
                <a:latin typeface="Dosis" pitchFamily="2" charset="0"/>
              </a:rPr>
              <a:t>tahun</a:t>
            </a:r>
            <a:r>
              <a:rPr lang="en-ID" sz="1200" dirty="0">
                <a:latin typeface="Dosis" pitchFamily="2" charset="0"/>
              </a:rPr>
              <a:t>.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ID" sz="1200" dirty="0" err="1">
                <a:latin typeface="Dosis" pitchFamily="2" charset="0"/>
              </a:rPr>
              <a:t>Pengguna</a:t>
            </a:r>
            <a:r>
              <a:rPr lang="en-ID" sz="1200" dirty="0">
                <a:latin typeface="Dosis" pitchFamily="2" charset="0"/>
              </a:rPr>
              <a:t> yang </a:t>
            </a:r>
            <a:r>
              <a:rPr lang="en-ID" sz="1200" dirty="0" err="1">
                <a:latin typeface="Dosis" pitchFamily="2" charset="0"/>
              </a:rPr>
              <a:t>Tidak</a:t>
            </a:r>
            <a:r>
              <a:rPr lang="en-ID" sz="1200" dirty="0">
                <a:latin typeface="Dosis" pitchFamily="2" charset="0"/>
              </a:rPr>
              <a:t> </a:t>
            </a:r>
            <a:r>
              <a:rPr lang="en-ID" sz="1200" dirty="0" err="1">
                <a:latin typeface="Dosis" pitchFamily="2" charset="0"/>
              </a:rPr>
              <a:t>Mengklik</a:t>
            </a:r>
            <a:r>
              <a:rPr lang="en-ID" sz="1200" dirty="0">
                <a:latin typeface="Dosis" pitchFamily="2" charset="0"/>
              </a:rPr>
              <a:t> </a:t>
            </a:r>
            <a:r>
              <a:rPr lang="en-ID" sz="1200" dirty="0" err="1">
                <a:latin typeface="Dosis" pitchFamily="2" charset="0"/>
              </a:rPr>
              <a:t>Iklan</a:t>
            </a:r>
            <a:r>
              <a:rPr lang="en-ID" sz="1200" dirty="0">
                <a:latin typeface="Dosis" pitchFamily="2" charset="0"/>
              </a:rPr>
              <a:t>: </a:t>
            </a:r>
            <a:r>
              <a:rPr lang="en-ID" sz="1200" dirty="0" err="1">
                <a:latin typeface="Dosis" pitchFamily="2" charset="0"/>
              </a:rPr>
              <a:t>Cenderung</a:t>
            </a:r>
            <a:r>
              <a:rPr lang="en-ID" sz="1200" dirty="0">
                <a:latin typeface="Dosis" pitchFamily="2" charset="0"/>
              </a:rPr>
              <a:t> </a:t>
            </a:r>
            <a:r>
              <a:rPr lang="en-ID" sz="1200" dirty="0" err="1">
                <a:latin typeface="Dosis" pitchFamily="2" charset="0"/>
              </a:rPr>
              <a:t>menghabiskan</a:t>
            </a:r>
            <a:r>
              <a:rPr lang="en-ID" sz="1200" dirty="0">
                <a:latin typeface="Dosis" pitchFamily="2" charset="0"/>
              </a:rPr>
              <a:t> </a:t>
            </a:r>
            <a:r>
              <a:rPr lang="en-ID" sz="1200" dirty="0" err="1">
                <a:latin typeface="Dosis" pitchFamily="2" charset="0"/>
              </a:rPr>
              <a:t>waktu</a:t>
            </a:r>
            <a:r>
              <a:rPr lang="en-ID" sz="1200" dirty="0">
                <a:latin typeface="Dosis" pitchFamily="2" charset="0"/>
              </a:rPr>
              <a:t> di internet </a:t>
            </a:r>
            <a:r>
              <a:rPr lang="en-ID" sz="1200" dirty="0" err="1">
                <a:latin typeface="Dosis" pitchFamily="2" charset="0"/>
              </a:rPr>
              <a:t>sekitar</a:t>
            </a:r>
            <a:r>
              <a:rPr lang="en-ID" sz="1200" dirty="0">
                <a:latin typeface="Dosis" pitchFamily="2" charset="0"/>
              </a:rPr>
              <a:t> 180 - 260 </a:t>
            </a:r>
            <a:r>
              <a:rPr lang="en-ID" sz="1200" dirty="0" err="1">
                <a:latin typeface="Dosis" pitchFamily="2" charset="0"/>
              </a:rPr>
              <a:t>menit</a:t>
            </a:r>
            <a:r>
              <a:rPr lang="en-ID" sz="1200" dirty="0">
                <a:latin typeface="Dosis" pitchFamily="2" charset="0"/>
              </a:rPr>
              <a:t> </a:t>
            </a:r>
            <a:r>
              <a:rPr lang="en-ID" sz="1200" dirty="0" err="1">
                <a:latin typeface="Dosis" pitchFamily="2" charset="0"/>
              </a:rPr>
              <a:t>dengan</a:t>
            </a:r>
            <a:r>
              <a:rPr lang="en-ID" sz="1200" dirty="0">
                <a:latin typeface="Dosis" pitchFamily="2" charset="0"/>
              </a:rPr>
              <a:t> </a:t>
            </a:r>
            <a:r>
              <a:rPr lang="en-ID" sz="1200" dirty="0" err="1">
                <a:latin typeface="Dosis" pitchFamily="2" charset="0"/>
              </a:rPr>
              <a:t>rentang</a:t>
            </a:r>
            <a:r>
              <a:rPr lang="en-ID" sz="1200" dirty="0">
                <a:latin typeface="Dosis" pitchFamily="2" charset="0"/>
              </a:rPr>
              <a:t> </a:t>
            </a:r>
            <a:r>
              <a:rPr lang="en-ID" sz="1200" dirty="0" err="1">
                <a:latin typeface="Dosis" pitchFamily="2" charset="0"/>
              </a:rPr>
              <a:t>usia</a:t>
            </a:r>
            <a:r>
              <a:rPr lang="en-ID" sz="1200" dirty="0">
                <a:latin typeface="Dosis" pitchFamily="2" charset="0"/>
              </a:rPr>
              <a:t> 20 - 45 </a:t>
            </a:r>
            <a:r>
              <a:rPr lang="en-ID" sz="1200" dirty="0" err="1">
                <a:latin typeface="Dosis" pitchFamily="2" charset="0"/>
              </a:rPr>
              <a:t>tahun</a:t>
            </a:r>
            <a:r>
              <a:rPr lang="en-ID" sz="1200" dirty="0">
                <a:latin typeface="Dosis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919420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7"/>
          <p:cNvSpPr txBox="1">
            <a:spLocks noGrp="1"/>
          </p:cNvSpPr>
          <p:nvPr>
            <p:ph type="title"/>
          </p:nvPr>
        </p:nvSpPr>
        <p:spPr>
          <a:xfrm>
            <a:off x="0" y="-12175"/>
            <a:ext cx="786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chemeClr val="dk1"/>
              </a:buClr>
              <a:buSzPts val="990"/>
            </a:pPr>
            <a:r>
              <a:rPr lang="en-US" sz="2220" b="1" dirty="0">
                <a:latin typeface="Roboto"/>
                <a:ea typeface="Roboto"/>
                <a:cs typeface="Roboto"/>
              </a:rPr>
              <a:t>Customer Type And </a:t>
            </a:r>
            <a:r>
              <a:rPr lang="en-US" sz="2220" b="1" dirty="0" err="1">
                <a:latin typeface="Roboto"/>
                <a:ea typeface="Roboto"/>
                <a:cs typeface="Roboto"/>
              </a:rPr>
              <a:t>Behaviour</a:t>
            </a:r>
            <a:r>
              <a:rPr lang="en-US" sz="2220" b="1" dirty="0">
                <a:latin typeface="Roboto"/>
                <a:ea typeface="Roboto"/>
                <a:cs typeface="Roboto"/>
              </a:rPr>
              <a:t> Analysis On Advertisement</a:t>
            </a:r>
            <a:endParaRPr lang="en-ID" sz="2220" b="1" dirty="0">
              <a:latin typeface="Roboto"/>
              <a:ea typeface="Roboto"/>
              <a:cs typeface="Roboto"/>
            </a:endParaRPr>
          </a:p>
        </p:txBody>
      </p:sp>
      <p:sp>
        <p:nvSpPr>
          <p:cNvPr id="115" name="Google Shape;115;p27"/>
          <p:cNvSpPr txBox="1"/>
          <p:nvPr/>
        </p:nvSpPr>
        <p:spPr>
          <a:xfrm>
            <a:off x="4656000" y="4772700"/>
            <a:ext cx="44880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100" dirty="0" err="1">
                <a:solidFill>
                  <a:srgbClr val="000000"/>
                </a:solidFill>
                <a:hlinkClick r:id="rId3"/>
              </a:rPr>
              <a:t>Klik</a:t>
            </a:r>
            <a:r>
              <a:rPr lang="en-ID" sz="1100" dirty="0">
                <a:solidFill>
                  <a:srgbClr val="000000"/>
                </a:solidFill>
                <a:hlinkClick r:id="rId3"/>
              </a:rPr>
              <a:t> </a:t>
            </a:r>
            <a:r>
              <a:rPr lang="en-ID" sz="1100" dirty="0" err="1">
                <a:solidFill>
                  <a:srgbClr val="000000"/>
                </a:solidFill>
                <a:hlinkClick r:id="rId3"/>
              </a:rPr>
              <a:t>disini</a:t>
            </a:r>
            <a:r>
              <a:rPr lang="en-ID" sz="1100" dirty="0">
                <a:solidFill>
                  <a:srgbClr val="000000"/>
                </a:solidFill>
                <a:hlinkClick r:id="rId3"/>
              </a:rPr>
              <a:t> </a:t>
            </a:r>
            <a:r>
              <a:rPr lang="en-ID" sz="1100" dirty="0" err="1">
                <a:solidFill>
                  <a:srgbClr val="000000"/>
                </a:solidFill>
                <a:hlinkClick r:id="rId3"/>
              </a:rPr>
              <a:t>untuk</a:t>
            </a:r>
            <a:r>
              <a:rPr lang="en-ID" sz="1100" dirty="0">
                <a:solidFill>
                  <a:srgbClr val="000000"/>
                </a:solidFill>
                <a:hlinkClick r:id="rId3"/>
              </a:rPr>
              <a:t> code Task 1</a:t>
            </a:r>
            <a:endParaRPr lang="en-ID" sz="1100" dirty="0">
              <a:solidFill>
                <a:srgbClr val="00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E47171-C8B5-8466-5974-006F294D77CA}"/>
              </a:ext>
            </a:extLst>
          </p:cNvPr>
          <p:cNvSpPr txBox="1"/>
          <p:nvPr/>
        </p:nvSpPr>
        <p:spPr>
          <a:xfrm>
            <a:off x="84000" y="717345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b="1" dirty="0">
                <a:latin typeface="Dosis" pitchFamily="2" charset="0"/>
              </a:rPr>
              <a:t>BIVARIATE ANALYSIS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35CE935-00B5-0A54-85F4-6651C752E12E}"/>
              </a:ext>
            </a:extLst>
          </p:cNvPr>
          <p:cNvSpPr txBox="1"/>
          <p:nvPr/>
        </p:nvSpPr>
        <p:spPr>
          <a:xfrm>
            <a:off x="3933000" y="1625889"/>
            <a:ext cx="458457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ID" sz="1200" dirty="0" err="1">
                <a:latin typeface="Dosis" pitchFamily="2" charset="0"/>
              </a:rPr>
              <a:t>Pengguna</a:t>
            </a:r>
            <a:r>
              <a:rPr lang="en-ID" sz="1200" dirty="0">
                <a:latin typeface="Dosis" pitchFamily="2" charset="0"/>
              </a:rPr>
              <a:t> yang </a:t>
            </a:r>
            <a:r>
              <a:rPr lang="en-ID" sz="1200" dirty="0" err="1">
                <a:latin typeface="Dosis" pitchFamily="2" charset="0"/>
              </a:rPr>
              <a:t>Mengklik</a:t>
            </a:r>
            <a:r>
              <a:rPr lang="en-ID" sz="1200" dirty="0">
                <a:latin typeface="Dosis" pitchFamily="2" charset="0"/>
              </a:rPr>
              <a:t> </a:t>
            </a:r>
            <a:r>
              <a:rPr lang="en-ID" sz="1200" dirty="0" err="1">
                <a:latin typeface="Dosis" pitchFamily="2" charset="0"/>
              </a:rPr>
              <a:t>Iklan</a:t>
            </a:r>
            <a:r>
              <a:rPr lang="en-ID" sz="1200" dirty="0">
                <a:latin typeface="Dosis" pitchFamily="2" charset="0"/>
              </a:rPr>
              <a:t>: </a:t>
            </a:r>
            <a:r>
              <a:rPr lang="en-ID" sz="1200" dirty="0" err="1">
                <a:latin typeface="Dosis" pitchFamily="2" charset="0"/>
              </a:rPr>
              <a:t>Cenderung</a:t>
            </a:r>
            <a:r>
              <a:rPr lang="en-ID" sz="1200" dirty="0">
                <a:latin typeface="Dosis" pitchFamily="2" charset="0"/>
              </a:rPr>
              <a:t> </a:t>
            </a:r>
            <a:r>
              <a:rPr lang="en-ID" sz="1200" dirty="0" err="1">
                <a:latin typeface="Dosis" pitchFamily="2" charset="0"/>
              </a:rPr>
              <a:t>menghabiskan</a:t>
            </a:r>
            <a:r>
              <a:rPr lang="en-ID" sz="1200" dirty="0">
                <a:latin typeface="Dosis" pitchFamily="2" charset="0"/>
              </a:rPr>
              <a:t> </a:t>
            </a:r>
            <a:r>
              <a:rPr lang="en-ID" sz="1200" dirty="0" err="1">
                <a:latin typeface="Dosis" pitchFamily="2" charset="0"/>
              </a:rPr>
              <a:t>waktu</a:t>
            </a:r>
            <a:r>
              <a:rPr lang="en-ID" sz="1200" dirty="0">
                <a:latin typeface="Dosis" pitchFamily="2" charset="0"/>
              </a:rPr>
              <a:t> di situs </a:t>
            </a:r>
            <a:r>
              <a:rPr lang="en-ID" sz="1200" dirty="0" err="1">
                <a:latin typeface="Dosis" pitchFamily="2" charset="0"/>
              </a:rPr>
              <a:t>antara</a:t>
            </a:r>
            <a:r>
              <a:rPr lang="en-ID" sz="1200" dirty="0">
                <a:latin typeface="Dosis" pitchFamily="2" charset="0"/>
              </a:rPr>
              <a:t> 35 </a:t>
            </a:r>
            <a:r>
              <a:rPr lang="en-ID" sz="1200" dirty="0" err="1">
                <a:latin typeface="Dosis" pitchFamily="2" charset="0"/>
              </a:rPr>
              <a:t>hingga</a:t>
            </a:r>
            <a:r>
              <a:rPr lang="en-ID" sz="1200" dirty="0">
                <a:latin typeface="Dosis" pitchFamily="2" charset="0"/>
              </a:rPr>
              <a:t> 80 </a:t>
            </a:r>
            <a:r>
              <a:rPr lang="en-ID" sz="1200" dirty="0" err="1">
                <a:latin typeface="Dosis" pitchFamily="2" charset="0"/>
              </a:rPr>
              <a:t>menit</a:t>
            </a:r>
            <a:r>
              <a:rPr lang="en-ID" sz="1200" dirty="0">
                <a:latin typeface="Dosis" pitchFamily="2" charset="0"/>
              </a:rPr>
              <a:t> dan </a:t>
            </a:r>
            <a:r>
              <a:rPr lang="en-ID" sz="1200" dirty="0" err="1">
                <a:latin typeface="Dosis" pitchFamily="2" charset="0"/>
              </a:rPr>
              <a:t>menggunakan</a:t>
            </a:r>
            <a:r>
              <a:rPr lang="en-ID" sz="1200" dirty="0">
                <a:latin typeface="Dosis" pitchFamily="2" charset="0"/>
              </a:rPr>
              <a:t> internet </a:t>
            </a:r>
            <a:r>
              <a:rPr lang="en-ID" sz="1200" dirty="0" err="1">
                <a:latin typeface="Dosis" pitchFamily="2" charset="0"/>
              </a:rPr>
              <a:t>sekitar</a:t>
            </a:r>
            <a:r>
              <a:rPr lang="en-ID" sz="1200" dirty="0">
                <a:latin typeface="Dosis" pitchFamily="2" charset="0"/>
              </a:rPr>
              <a:t> 100 </a:t>
            </a:r>
            <a:r>
              <a:rPr lang="en-ID" sz="1200" dirty="0" err="1">
                <a:latin typeface="Dosis" pitchFamily="2" charset="0"/>
              </a:rPr>
              <a:t>hingga</a:t>
            </a:r>
            <a:r>
              <a:rPr lang="en-ID" sz="1200" dirty="0">
                <a:latin typeface="Dosis" pitchFamily="2" charset="0"/>
              </a:rPr>
              <a:t> 220 </a:t>
            </a:r>
            <a:r>
              <a:rPr lang="en-ID" sz="1200" dirty="0" err="1">
                <a:latin typeface="Dosis" pitchFamily="2" charset="0"/>
              </a:rPr>
              <a:t>menit</a:t>
            </a:r>
            <a:r>
              <a:rPr lang="en-ID" sz="1200" dirty="0">
                <a:latin typeface="Dosis" pitchFamily="2" charset="0"/>
              </a:rPr>
              <a:t> per </a:t>
            </a:r>
            <a:r>
              <a:rPr lang="en-ID" sz="1200" dirty="0" err="1">
                <a:latin typeface="Dosis" pitchFamily="2" charset="0"/>
              </a:rPr>
              <a:t>hari</a:t>
            </a:r>
            <a:r>
              <a:rPr lang="en-ID" sz="1200" dirty="0">
                <a:latin typeface="Dosis" pitchFamily="2" charset="0"/>
              </a:rPr>
              <a:t>.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ID" sz="1200" dirty="0" err="1">
                <a:latin typeface="Dosis" pitchFamily="2" charset="0"/>
              </a:rPr>
              <a:t>Pengguna</a:t>
            </a:r>
            <a:r>
              <a:rPr lang="en-ID" sz="1200" dirty="0">
                <a:latin typeface="Dosis" pitchFamily="2" charset="0"/>
              </a:rPr>
              <a:t> yang </a:t>
            </a:r>
            <a:r>
              <a:rPr lang="en-ID" sz="1200" dirty="0" err="1">
                <a:latin typeface="Dosis" pitchFamily="2" charset="0"/>
              </a:rPr>
              <a:t>Tidak</a:t>
            </a:r>
            <a:r>
              <a:rPr lang="en-ID" sz="1200" dirty="0">
                <a:latin typeface="Dosis" pitchFamily="2" charset="0"/>
              </a:rPr>
              <a:t> </a:t>
            </a:r>
            <a:r>
              <a:rPr lang="en-ID" sz="1200" dirty="0" err="1">
                <a:latin typeface="Dosis" pitchFamily="2" charset="0"/>
              </a:rPr>
              <a:t>Mengklik</a:t>
            </a:r>
            <a:r>
              <a:rPr lang="en-ID" sz="1200" dirty="0">
                <a:latin typeface="Dosis" pitchFamily="2" charset="0"/>
              </a:rPr>
              <a:t> </a:t>
            </a:r>
            <a:r>
              <a:rPr lang="en-ID" sz="1200" dirty="0" err="1">
                <a:latin typeface="Dosis" pitchFamily="2" charset="0"/>
              </a:rPr>
              <a:t>Iklan</a:t>
            </a:r>
            <a:r>
              <a:rPr lang="en-ID" sz="1200" dirty="0">
                <a:latin typeface="Dosis" pitchFamily="2" charset="0"/>
              </a:rPr>
              <a:t>: </a:t>
            </a:r>
            <a:r>
              <a:rPr lang="en-ID" sz="1200" dirty="0" err="1">
                <a:latin typeface="Dosis" pitchFamily="2" charset="0"/>
              </a:rPr>
              <a:t>Cenderung</a:t>
            </a:r>
            <a:r>
              <a:rPr lang="en-ID" sz="1200" dirty="0">
                <a:latin typeface="Dosis" pitchFamily="2" charset="0"/>
              </a:rPr>
              <a:t> </a:t>
            </a:r>
            <a:r>
              <a:rPr lang="en-ID" sz="1200" dirty="0" err="1">
                <a:latin typeface="Dosis" pitchFamily="2" charset="0"/>
              </a:rPr>
              <a:t>menghabiskan</a:t>
            </a:r>
            <a:r>
              <a:rPr lang="en-ID" sz="1200" dirty="0">
                <a:latin typeface="Dosis" pitchFamily="2" charset="0"/>
              </a:rPr>
              <a:t> </a:t>
            </a:r>
            <a:r>
              <a:rPr lang="en-ID" sz="1200" dirty="0" err="1">
                <a:latin typeface="Dosis" pitchFamily="2" charset="0"/>
              </a:rPr>
              <a:t>lebih</a:t>
            </a:r>
            <a:r>
              <a:rPr lang="en-ID" sz="1200" dirty="0">
                <a:latin typeface="Dosis" pitchFamily="2" charset="0"/>
              </a:rPr>
              <a:t> </a:t>
            </a:r>
            <a:r>
              <a:rPr lang="en-ID" sz="1200" dirty="0" err="1">
                <a:latin typeface="Dosis" pitchFamily="2" charset="0"/>
              </a:rPr>
              <a:t>banyak</a:t>
            </a:r>
            <a:r>
              <a:rPr lang="en-ID" sz="1200" dirty="0">
                <a:latin typeface="Dosis" pitchFamily="2" charset="0"/>
              </a:rPr>
              <a:t> </a:t>
            </a:r>
            <a:r>
              <a:rPr lang="en-ID" sz="1200" dirty="0" err="1">
                <a:latin typeface="Dosis" pitchFamily="2" charset="0"/>
              </a:rPr>
              <a:t>waktu</a:t>
            </a:r>
            <a:r>
              <a:rPr lang="en-ID" sz="1200" dirty="0">
                <a:latin typeface="Dosis" pitchFamily="2" charset="0"/>
              </a:rPr>
              <a:t> di situs (</a:t>
            </a:r>
            <a:r>
              <a:rPr lang="en-ID" sz="1200" dirty="0" err="1">
                <a:latin typeface="Dosis" pitchFamily="2" charset="0"/>
              </a:rPr>
              <a:t>lebih</a:t>
            </a:r>
            <a:r>
              <a:rPr lang="en-ID" sz="1200" dirty="0">
                <a:latin typeface="Dosis" pitchFamily="2" charset="0"/>
              </a:rPr>
              <a:t> </a:t>
            </a:r>
            <a:r>
              <a:rPr lang="en-ID" sz="1200" dirty="0" err="1">
                <a:latin typeface="Dosis" pitchFamily="2" charset="0"/>
              </a:rPr>
              <a:t>dari</a:t>
            </a:r>
            <a:r>
              <a:rPr lang="en-ID" sz="1200" dirty="0">
                <a:latin typeface="Dosis" pitchFamily="2" charset="0"/>
              </a:rPr>
              <a:t> 60 </a:t>
            </a:r>
            <a:r>
              <a:rPr lang="en-ID" sz="1200" dirty="0" err="1">
                <a:latin typeface="Dosis" pitchFamily="2" charset="0"/>
              </a:rPr>
              <a:t>menit</a:t>
            </a:r>
            <a:r>
              <a:rPr lang="en-ID" sz="1200" dirty="0">
                <a:latin typeface="Dosis" pitchFamily="2" charset="0"/>
              </a:rPr>
              <a:t>) dan </a:t>
            </a:r>
            <a:r>
              <a:rPr lang="en-ID" sz="1200" dirty="0" err="1">
                <a:latin typeface="Dosis" pitchFamily="2" charset="0"/>
              </a:rPr>
              <a:t>menggunakan</a:t>
            </a:r>
            <a:r>
              <a:rPr lang="en-ID" sz="1200" dirty="0">
                <a:latin typeface="Dosis" pitchFamily="2" charset="0"/>
              </a:rPr>
              <a:t> internet </a:t>
            </a:r>
            <a:r>
              <a:rPr lang="en-ID" sz="1200" dirty="0" err="1">
                <a:latin typeface="Dosis" pitchFamily="2" charset="0"/>
              </a:rPr>
              <a:t>harian</a:t>
            </a:r>
            <a:r>
              <a:rPr lang="en-ID" sz="1200" dirty="0">
                <a:latin typeface="Dosis" pitchFamily="2" charset="0"/>
              </a:rPr>
              <a:t> yang </a:t>
            </a:r>
            <a:r>
              <a:rPr lang="en-ID" sz="1200" dirty="0" err="1">
                <a:latin typeface="Dosis" pitchFamily="2" charset="0"/>
              </a:rPr>
              <a:t>lebih</a:t>
            </a:r>
            <a:r>
              <a:rPr lang="en-ID" sz="1200" dirty="0">
                <a:latin typeface="Dosis" pitchFamily="2" charset="0"/>
              </a:rPr>
              <a:t> </a:t>
            </a:r>
            <a:r>
              <a:rPr lang="en-ID" sz="1200" dirty="0" err="1">
                <a:latin typeface="Dosis" pitchFamily="2" charset="0"/>
              </a:rPr>
              <a:t>tinggi</a:t>
            </a:r>
            <a:r>
              <a:rPr lang="en-ID" sz="1200" dirty="0">
                <a:latin typeface="Dosis" pitchFamily="2" charset="0"/>
              </a:rPr>
              <a:t> (160 </a:t>
            </a:r>
            <a:r>
              <a:rPr lang="en-ID" sz="1200" dirty="0" err="1">
                <a:latin typeface="Dosis" pitchFamily="2" charset="0"/>
              </a:rPr>
              <a:t>hingga</a:t>
            </a:r>
            <a:r>
              <a:rPr lang="en-ID" sz="1200" dirty="0">
                <a:latin typeface="Dosis" pitchFamily="2" charset="0"/>
              </a:rPr>
              <a:t> 260 </a:t>
            </a:r>
            <a:r>
              <a:rPr lang="en-ID" sz="1200" dirty="0" err="1">
                <a:latin typeface="Dosis" pitchFamily="2" charset="0"/>
              </a:rPr>
              <a:t>menit</a:t>
            </a:r>
            <a:r>
              <a:rPr lang="en-ID" sz="1200" dirty="0">
                <a:latin typeface="Dosis" pitchFamily="2" charset="0"/>
              </a:rPr>
              <a:t>).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242268-3138-1750-44F2-4996C801A3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00" y="1489802"/>
            <a:ext cx="3807529" cy="3114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6326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7"/>
          <p:cNvSpPr txBox="1">
            <a:spLocks noGrp="1"/>
          </p:cNvSpPr>
          <p:nvPr>
            <p:ph type="title"/>
          </p:nvPr>
        </p:nvSpPr>
        <p:spPr>
          <a:xfrm>
            <a:off x="0" y="-12175"/>
            <a:ext cx="786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chemeClr val="dk1"/>
              </a:buClr>
              <a:buSzPts val="990"/>
            </a:pPr>
            <a:r>
              <a:rPr lang="en-US" sz="2220" b="1" dirty="0">
                <a:latin typeface="Roboto"/>
                <a:ea typeface="Roboto"/>
                <a:cs typeface="Roboto"/>
              </a:rPr>
              <a:t>Customer Type And </a:t>
            </a:r>
            <a:r>
              <a:rPr lang="en-US" sz="2220" b="1" dirty="0" err="1">
                <a:latin typeface="Roboto"/>
                <a:ea typeface="Roboto"/>
                <a:cs typeface="Roboto"/>
              </a:rPr>
              <a:t>Behaviour</a:t>
            </a:r>
            <a:r>
              <a:rPr lang="en-US" sz="2220" b="1" dirty="0">
                <a:latin typeface="Roboto"/>
                <a:ea typeface="Roboto"/>
                <a:cs typeface="Roboto"/>
              </a:rPr>
              <a:t> Analysis On Advertisement</a:t>
            </a:r>
            <a:endParaRPr lang="en-ID" sz="2220" b="1" dirty="0">
              <a:latin typeface="Roboto"/>
              <a:ea typeface="Roboto"/>
              <a:cs typeface="Roboto"/>
            </a:endParaRPr>
          </a:p>
        </p:txBody>
      </p:sp>
      <p:sp>
        <p:nvSpPr>
          <p:cNvPr id="115" name="Google Shape;115;p27"/>
          <p:cNvSpPr txBox="1"/>
          <p:nvPr/>
        </p:nvSpPr>
        <p:spPr>
          <a:xfrm>
            <a:off x="4656000" y="4772700"/>
            <a:ext cx="44880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100" dirty="0" err="1">
                <a:solidFill>
                  <a:srgbClr val="000000"/>
                </a:solidFill>
                <a:hlinkClick r:id="rId3"/>
              </a:rPr>
              <a:t>Klik</a:t>
            </a:r>
            <a:r>
              <a:rPr lang="en-ID" sz="1100" dirty="0">
                <a:solidFill>
                  <a:srgbClr val="000000"/>
                </a:solidFill>
                <a:hlinkClick r:id="rId3"/>
              </a:rPr>
              <a:t> </a:t>
            </a:r>
            <a:r>
              <a:rPr lang="en-ID" sz="1100" dirty="0" err="1">
                <a:solidFill>
                  <a:srgbClr val="000000"/>
                </a:solidFill>
                <a:hlinkClick r:id="rId3"/>
              </a:rPr>
              <a:t>disini</a:t>
            </a:r>
            <a:r>
              <a:rPr lang="en-ID" sz="1100" dirty="0">
                <a:solidFill>
                  <a:srgbClr val="000000"/>
                </a:solidFill>
                <a:hlinkClick r:id="rId3"/>
              </a:rPr>
              <a:t> </a:t>
            </a:r>
            <a:r>
              <a:rPr lang="en-ID" sz="1100" dirty="0" err="1">
                <a:solidFill>
                  <a:srgbClr val="000000"/>
                </a:solidFill>
                <a:hlinkClick r:id="rId3"/>
              </a:rPr>
              <a:t>untuk</a:t>
            </a:r>
            <a:r>
              <a:rPr lang="en-ID" sz="1100" dirty="0">
                <a:solidFill>
                  <a:srgbClr val="000000"/>
                </a:solidFill>
                <a:hlinkClick r:id="rId3"/>
              </a:rPr>
              <a:t> code Task 1</a:t>
            </a:r>
            <a:endParaRPr lang="en-ID" sz="1100" dirty="0">
              <a:solidFill>
                <a:srgbClr val="00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E47171-C8B5-8466-5974-006F294D77CA}"/>
              </a:ext>
            </a:extLst>
          </p:cNvPr>
          <p:cNvSpPr txBox="1"/>
          <p:nvPr/>
        </p:nvSpPr>
        <p:spPr>
          <a:xfrm>
            <a:off x="84000" y="717345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b="1" dirty="0">
                <a:latin typeface="Dosis" pitchFamily="2" charset="0"/>
              </a:rPr>
              <a:t>MULTIVARIATE ANALYSIS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751842-31BD-3C26-5B01-6521916A00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157" y="1147730"/>
            <a:ext cx="4198270" cy="373711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E3E051D-1EF6-4A73-75EE-3A6C06D12F2C}"/>
              </a:ext>
            </a:extLst>
          </p:cNvPr>
          <p:cNvSpPr txBox="1"/>
          <p:nvPr/>
        </p:nvSpPr>
        <p:spPr>
          <a:xfrm>
            <a:off x="4704521" y="1602254"/>
            <a:ext cx="3650974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ID" sz="1200" dirty="0" err="1">
                <a:latin typeface="Dosis" pitchFamily="2" charset="0"/>
              </a:rPr>
              <a:t>Pengguna</a:t>
            </a:r>
            <a:r>
              <a:rPr lang="en-ID" sz="1200" dirty="0">
                <a:latin typeface="Dosis" pitchFamily="2" charset="0"/>
              </a:rPr>
              <a:t> yang </a:t>
            </a:r>
            <a:r>
              <a:rPr lang="en-ID" sz="1200" dirty="0" err="1">
                <a:latin typeface="Dosis" pitchFamily="2" charset="0"/>
              </a:rPr>
              <a:t>menghabiskan</a:t>
            </a:r>
            <a:r>
              <a:rPr lang="en-ID" sz="1200" dirty="0">
                <a:latin typeface="Dosis" pitchFamily="2" charset="0"/>
              </a:rPr>
              <a:t> </a:t>
            </a:r>
            <a:r>
              <a:rPr lang="en-ID" sz="1200" dirty="0" err="1">
                <a:latin typeface="Dosis" pitchFamily="2" charset="0"/>
              </a:rPr>
              <a:t>banyak</a:t>
            </a:r>
            <a:r>
              <a:rPr lang="en-ID" sz="1200" dirty="0">
                <a:latin typeface="Dosis" pitchFamily="2" charset="0"/>
              </a:rPr>
              <a:t> </a:t>
            </a:r>
            <a:r>
              <a:rPr lang="en-ID" sz="1200" dirty="0" err="1">
                <a:latin typeface="Dosis" pitchFamily="2" charset="0"/>
              </a:rPr>
              <a:t>waktu</a:t>
            </a:r>
            <a:r>
              <a:rPr lang="en-ID" sz="1200" dirty="0">
                <a:latin typeface="Dosis" pitchFamily="2" charset="0"/>
              </a:rPr>
              <a:t> di situs: </a:t>
            </a:r>
            <a:r>
              <a:rPr lang="en-ID" sz="1200" dirty="0" err="1">
                <a:latin typeface="Dosis" pitchFamily="2" charset="0"/>
              </a:rPr>
              <a:t>Mereka</a:t>
            </a:r>
            <a:r>
              <a:rPr lang="en-ID" sz="1200" dirty="0">
                <a:latin typeface="Dosis" pitchFamily="2" charset="0"/>
              </a:rPr>
              <a:t> juga </a:t>
            </a:r>
            <a:r>
              <a:rPr lang="en-ID" sz="1200" dirty="0" err="1">
                <a:latin typeface="Dosis" pitchFamily="2" charset="0"/>
              </a:rPr>
              <a:t>cenderung</a:t>
            </a:r>
            <a:r>
              <a:rPr lang="en-ID" sz="1200" dirty="0">
                <a:latin typeface="Dosis" pitchFamily="2" charset="0"/>
              </a:rPr>
              <a:t> </a:t>
            </a:r>
            <a:r>
              <a:rPr lang="en-ID" sz="1200" dirty="0" err="1">
                <a:latin typeface="Dosis" pitchFamily="2" charset="0"/>
              </a:rPr>
              <a:t>memiliki</a:t>
            </a:r>
            <a:r>
              <a:rPr lang="en-ID" sz="1200" dirty="0">
                <a:latin typeface="Dosis" pitchFamily="2" charset="0"/>
              </a:rPr>
              <a:t> </a:t>
            </a:r>
            <a:r>
              <a:rPr lang="en-ID" sz="1200" dirty="0" err="1">
                <a:latin typeface="Dosis" pitchFamily="2" charset="0"/>
              </a:rPr>
              <a:t>penggunaan</a:t>
            </a:r>
            <a:r>
              <a:rPr lang="en-ID" sz="1200" dirty="0">
                <a:latin typeface="Dosis" pitchFamily="2" charset="0"/>
              </a:rPr>
              <a:t> internet </a:t>
            </a:r>
            <a:r>
              <a:rPr lang="en-ID" sz="1200" dirty="0" err="1">
                <a:latin typeface="Dosis" pitchFamily="2" charset="0"/>
              </a:rPr>
              <a:t>harian</a:t>
            </a:r>
            <a:r>
              <a:rPr lang="en-ID" sz="1200" dirty="0">
                <a:latin typeface="Dosis" pitchFamily="2" charset="0"/>
              </a:rPr>
              <a:t> yang </a:t>
            </a:r>
            <a:r>
              <a:rPr lang="en-ID" sz="1200" dirty="0" err="1">
                <a:latin typeface="Dosis" pitchFamily="2" charset="0"/>
              </a:rPr>
              <a:t>tinggi</a:t>
            </a:r>
            <a:r>
              <a:rPr lang="en-ID" sz="1200" dirty="0">
                <a:latin typeface="Dosis" pitchFamily="2" charset="0"/>
              </a:rPr>
              <a:t>, </a:t>
            </a:r>
            <a:r>
              <a:rPr lang="en-ID" sz="1200" dirty="0" err="1">
                <a:latin typeface="Dosis" pitchFamily="2" charset="0"/>
              </a:rPr>
              <a:t>terutama</a:t>
            </a:r>
            <a:r>
              <a:rPr lang="en-ID" sz="1200" dirty="0">
                <a:latin typeface="Dosis" pitchFamily="2" charset="0"/>
              </a:rPr>
              <a:t> </a:t>
            </a:r>
            <a:r>
              <a:rPr lang="en-ID" sz="1200" dirty="0" err="1">
                <a:latin typeface="Dosis" pitchFamily="2" charset="0"/>
              </a:rPr>
              <a:t>jika</a:t>
            </a:r>
            <a:r>
              <a:rPr lang="en-ID" sz="1200" dirty="0">
                <a:latin typeface="Dosis" pitchFamily="2" charset="0"/>
              </a:rPr>
              <a:t> </a:t>
            </a:r>
            <a:r>
              <a:rPr lang="en-ID" sz="1200" dirty="0" err="1">
                <a:latin typeface="Dosis" pitchFamily="2" charset="0"/>
              </a:rPr>
              <a:t>mereka</a:t>
            </a:r>
            <a:r>
              <a:rPr lang="en-ID" sz="1200" dirty="0">
                <a:latin typeface="Dosis" pitchFamily="2" charset="0"/>
              </a:rPr>
              <a:t> </a:t>
            </a:r>
            <a:r>
              <a:rPr lang="en-ID" sz="1200" dirty="0" err="1">
                <a:latin typeface="Dosis" pitchFamily="2" charset="0"/>
              </a:rPr>
              <a:t>berasal</a:t>
            </a:r>
            <a:r>
              <a:rPr lang="en-ID" sz="1200" dirty="0">
                <a:latin typeface="Dosis" pitchFamily="2" charset="0"/>
              </a:rPr>
              <a:t> </a:t>
            </a:r>
            <a:r>
              <a:rPr lang="en-ID" sz="1200" dirty="0" err="1">
                <a:latin typeface="Dosis" pitchFamily="2" charset="0"/>
              </a:rPr>
              <a:t>dari</a:t>
            </a:r>
            <a:r>
              <a:rPr lang="en-ID" sz="1200" dirty="0">
                <a:latin typeface="Dosis" pitchFamily="2" charset="0"/>
              </a:rPr>
              <a:t> area </a:t>
            </a:r>
            <a:r>
              <a:rPr lang="en-ID" sz="1200" dirty="0" err="1">
                <a:latin typeface="Dosis" pitchFamily="2" charset="0"/>
              </a:rPr>
              <a:t>dengan</a:t>
            </a:r>
            <a:r>
              <a:rPr lang="en-ID" sz="1200" dirty="0">
                <a:latin typeface="Dosis" pitchFamily="2" charset="0"/>
              </a:rPr>
              <a:t> </a:t>
            </a:r>
            <a:r>
              <a:rPr lang="en-ID" sz="1200" dirty="0" err="1">
                <a:latin typeface="Dosis" pitchFamily="2" charset="0"/>
              </a:rPr>
              <a:t>pendapatan</a:t>
            </a:r>
            <a:r>
              <a:rPr lang="en-ID" sz="1200" dirty="0">
                <a:latin typeface="Dosis" pitchFamily="2" charset="0"/>
              </a:rPr>
              <a:t> </a:t>
            </a:r>
            <a:r>
              <a:rPr lang="en-ID" sz="1200" dirty="0" err="1">
                <a:latin typeface="Dosis" pitchFamily="2" charset="0"/>
              </a:rPr>
              <a:t>lebih</a:t>
            </a:r>
            <a:r>
              <a:rPr lang="en-ID" sz="1200" dirty="0">
                <a:latin typeface="Dosis" pitchFamily="2" charset="0"/>
              </a:rPr>
              <a:t> </a:t>
            </a:r>
            <a:r>
              <a:rPr lang="en-ID" sz="1200" dirty="0" err="1">
                <a:latin typeface="Dosis" pitchFamily="2" charset="0"/>
              </a:rPr>
              <a:t>tinggi</a:t>
            </a:r>
            <a:r>
              <a:rPr lang="en-ID" sz="1200" dirty="0">
                <a:latin typeface="Dosis" pitchFamily="2" charset="0"/>
              </a:rPr>
              <a:t>.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ID" sz="1200" dirty="0" err="1">
                <a:latin typeface="Dosis" pitchFamily="2" charset="0"/>
              </a:rPr>
              <a:t>Pengguna</a:t>
            </a:r>
            <a:r>
              <a:rPr lang="en-ID" sz="1200" dirty="0">
                <a:latin typeface="Dosis" pitchFamily="2" charset="0"/>
              </a:rPr>
              <a:t> yang </a:t>
            </a:r>
            <a:r>
              <a:rPr lang="en-ID" sz="1200" dirty="0" err="1">
                <a:latin typeface="Dosis" pitchFamily="2" charset="0"/>
              </a:rPr>
              <a:t>lebih</a:t>
            </a:r>
            <a:r>
              <a:rPr lang="en-ID" sz="1200" dirty="0">
                <a:latin typeface="Dosis" pitchFamily="2" charset="0"/>
              </a:rPr>
              <a:t> </a:t>
            </a:r>
            <a:r>
              <a:rPr lang="en-ID" sz="1200" dirty="0" err="1">
                <a:latin typeface="Dosis" pitchFamily="2" charset="0"/>
              </a:rPr>
              <a:t>tua</a:t>
            </a:r>
            <a:r>
              <a:rPr lang="en-ID" sz="1200" dirty="0">
                <a:latin typeface="Dosis" pitchFamily="2" charset="0"/>
              </a:rPr>
              <a:t>: </a:t>
            </a:r>
            <a:r>
              <a:rPr lang="en-ID" sz="1200" dirty="0" err="1">
                <a:latin typeface="Dosis" pitchFamily="2" charset="0"/>
              </a:rPr>
              <a:t>Cenderung</a:t>
            </a:r>
            <a:r>
              <a:rPr lang="en-ID" sz="1200" dirty="0">
                <a:latin typeface="Dosis" pitchFamily="2" charset="0"/>
              </a:rPr>
              <a:t> </a:t>
            </a:r>
            <a:r>
              <a:rPr lang="en-ID" sz="1200" dirty="0" err="1">
                <a:latin typeface="Dosis" pitchFamily="2" charset="0"/>
              </a:rPr>
              <a:t>menghabiskan</a:t>
            </a:r>
            <a:r>
              <a:rPr lang="en-ID" sz="1200" dirty="0">
                <a:latin typeface="Dosis" pitchFamily="2" charset="0"/>
              </a:rPr>
              <a:t> </a:t>
            </a:r>
            <a:r>
              <a:rPr lang="en-ID" sz="1200" dirty="0" err="1">
                <a:latin typeface="Dosis" pitchFamily="2" charset="0"/>
              </a:rPr>
              <a:t>lebih</a:t>
            </a:r>
            <a:r>
              <a:rPr lang="en-ID" sz="1200" dirty="0">
                <a:latin typeface="Dosis" pitchFamily="2" charset="0"/>
              </a:rPr>
              <a:t> </a:t>
            </a:r>
            <a:r>
              <a:rPr lang="en-ID" sz="1200" dirty="0" err="1">
                <a:latin typeface="Dosis" pitchFamily="2" charset="0"/>
              </a:rPr>
              <a:t>sedikit</a:t>
            </a:r>
            <a:r>
              <a:rPr lang="en-ID" sz="1200" dirty="0">
                <a:latin typeface="Dosis" pitchFamily="2" charset="0"/>
              </a:rPr>
              <a:t> </a:t>
            </a:r>
            <a:r>
              <a:rPr lang="en-ID" sz="1200" dirty="0" err="1">
                <a:latin typeface="Dosis" pitchFamily="2" charset="0"/>
              </a:rPr>
              <a:t>waktu</a:t>
            </a:r>
            <a:r>
              <a:rPr lang="en-ID" sz="1200" dirty="0">
                <a:latin typeface="Dosis" pitchFamily="2" charset="0"/>
              </a:rPr>
              <a:t> di situs dan </a:t>
            </a:r>
            <a:r>
              <a:rPr lang="en-ID" sz="1200" dirty="0" err="1">
                <a:latin typeface="Dosis" pitchFamily="2" charset="0"/>
              </a:rPr>
              <a:t>menggunakan</a:t>
            </a:r>
            <a:r>
              <a:rPr lang="en-ID" sz="1200" dirty="0">
                <a:latin typeface="Dosis" pitchFamily="2" charset="0"/>
              </a:rPr>
              <a:t> internet </a:t>
            </a:r>
            <a:r>
              <a:rPr lang="en-ID" sz="1200" dirty="0" err="1">
                <a:latin typeface="Dosis" pitchFamily="2" charset="0"/>
              </a:rPr>
              <a:t>lebih</a:t>
            </a:r>
            <a:r>
              <a:rPr lang="en-ID" sz="1200" dirty="0">
                <a:latin typeface="Dosis" pitchFamily="2" charset="0"/>
              </a:rPr>
              <a:t> </a:t>
            </a:r>
            <a:r>
              <a:rPr lang="en-ID" sz="1200" dirty="0" err="1">
                <a:latin typeface="Dosis" pitchFamily="2" charset="0"/>
              </a:rPr>
              <a:t>sedikit</a:t>
            </a:r>
            <a:r>
              <a:rPr lang="en-ID" sz="1200" dirty="0">
                <a:latin typeface="Dosis" pitchFamily="2" charset="0"/>
              </a:rPr>
              <a:t>.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ID" sz="1200" dirty="0">
                <a:latin typeface="Dosis" pitchFamily="2" charset="0"/>
              </a:rPr>
              <a:t>Area Income: </a:t>
            </a:r>
            <a:r>
              <a:rPr lang="en-ID" sz="1200" dirty="0" err="1">
                <a:latin typeface="Dosis" pitchFamily="2" charset="0"/>
              </a:rPr>
              <a:t>Memiliki</a:t>
            </a:r>
            <a:r>
              <a:rPr lang="en-ID" sz="1200" dirty="0">
                <a:latin typeface="Dosis" pitchFamily="2" charset="0"/>
              </a:rPr>
              <a:t> </a:t>
            </a:r>
            <a:r>
              <a:rPr lang="en-ID" sz="1200" dirty="0" err="1">
                <a:latin typeface="Dosis" pitchFamily="2" charset="0"/>
              </a:rPr>
              <a:t>korelasi</a:t>
            </a:r>
            <a:r>
              <a:rPr lang="en-ID" sz="1200" dirty="0">
                <a:latin typeface="Dosis" pitchFamily="2" charset="0"/>
              </a:rPr>
              <a:t> </a:t>
            </a:r>
            <a:r>
              <a:rPr lang="en-ID" sz="1200" dirty="0" err="1">
                <a:latin typeface="Dosis" pitchFamily="2" charset="0"/>
              </a:rPr>
              <a:t>positif</a:t>
            </a:r>
            <a:r>
              <a:rPr lang="en-ID" sz="1200" dirty="0">
                <a:latin typeface="Dosis" pitchFamily="2" charset="0"/>
              </a:rPr>
              <a:t> </a:t>
            </a:r>
            <a:r>
              <a:rPr lang="en-ID" sz="1200" dirty="0" err="1">
                <a:latin typeface="Dosis" pitchFamily="2" charset="0"/>
              </a:rPr>
              <a:t>dengan</a:t>
            </a:r>
            <a:r>
              <a:rPr lang="en-ID" sz="1200" dirty="0">
                <a:latin typeface="Dosis" pitchFamily="2" charset="0"/>
              </a:rPr>
              <a:t> Daily Time Usage dan Daily Spent on Site, </a:t>
            </a:r>
            <a:r>
              <a:rPr lang="en-ID" sz="1200" dirty="0" err="1">
                <a:latin typeface="Dosis" pitchFamily="2" charset="0"/>
              </a:rPr>
              <a:t>meskipun</a:t>
            </a:r>
            <a:r>
              <a:rPr lang="en-ID" sz="1200" dirty="0">
                <a:latin typeface="Dosis" pitchFamily="2" charset="0"/>
              </a:rPr>
              <a:t> </a:t>
            </a:r>
            <a:r>
              <a:rPr lang="en-ID" sz="1200" dirty="0" err="1">
                <a:latin typeface="Dosis" pitchFamily="2" charset="0"/>
              </a:rPr>
              <a:t>korelasinya</a:t>
            </a:r>
            <a:r>
              <a:rPr lang="en-ID" sz="1200" dirty="0">
                <a:latin typeface="Dosis" pitchFamily="2" charset="0"/>
              </a:rPr>
              <a:t> </a:t>
            </a:r>
            <a:r>
              <a:rPr lang="en-ID" sz="1200" dirty="0" err="1">
                <a:latin typeface="Dosis" pitchFamily="2" charset="0"/>
              </a:rPr>
              <a:t>tidak</a:t>
            </a:r>
            <a:r>
              <a:rPr lang="en-ID" sz="1200" dirty="0">
                <a:latin typeface="Dosis" pitchFamily="2" charset="0"/>
              </a:rPr>
              <a:t> </a:t>
            </a:r>
            <a:r>
              <a:rPr lang="en-ID" sz="1200" dirty="0" err="1">
                <a:latin typeface="Dosis" pitchFamily="2" charset="0"/>
              </a:rPr>
              <a:t>terlalu</a:t>
            </a:r>
            <a:r>
              <a:rPr lang="en-ID" sz="1200" dirty="0">
                <a:latin typeface="Dosis" pitchFamily="2" charset="0"/>
              </a:rPr>
              <a:t> </a:t>
            </a:r>
            <a:r>
              <a:rPr lang="en-ID" sz="1200" dirty="0" err="1">
                <a:latin typeface="Dosis" pitchFamily="2" charset="0"/>
              </a:rPr>
              <a:t>kuat</a:t>
            </a:r>
            <a:r>
              <a:rPr lang="en-ID" sz="1200" dirty="0">
                <a:latin typeface="Dosis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306180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7"/>
          <p:cNvSpPr txBox="1">
            <a:spLocks noGrp="1"/>
          </p:cNvSpPr>
          <p:nvPr>
            <p:ph type="title"/>
          </p:nvPr>
        </p:nvSpPr>
        <p:spPr>
          <a:xfrm>
            <a:off x="0" y="-12175"/>
            <a:ext cx="786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chemeClr val="dk1"/>
              </a:buClr>
              <a:buSzPts val="990"/>
            </a:pPr>
            <a:r>
              <a:rPr lang="en-US" sz="2220" b="1" dirty="0">
                <a:latin typeface="Roboto"/>
                <a:ea typeface="Roboto"/>
                <a:cs typeface="Roboto"/>
              </a:rPr>
              <a:t>Customer Type And </a:t>
            </a:r>
            <a:r>
              <a:rPr lang="en-US" sz="2220" b="1" dirty="0" err="1">
                <a:latin typeface="Roboto"/>
                <a:ea typeface="Roboto"/>
                <a:cs typeface="Roboto"/>
              </a:rPr>
              <a:t>Behaviour</a:t>
            </a:r>
            <a:r>
              <a:rPr lang="en-US" sz="2220" b="1" dirty="0">
                <a:latin typeface="Roboto"/>
                <a:ea typeface="Roboto"/>
                <a:cs typeface="Roboto"/>
              </a:rPr>
              <a:t> Analysis On Advertisement</a:t>
            </a:r>
            <a:endParaRPr lang="en-ID" sz="2220" b="1" dirty="0">
              <a:latin typeface="Roboto"/>
              <a:ea typeface="Roboto"/>
              <a:cs typeface="Roboto"/>
            </a:endParaRPr>
          </a:p>
        </p:txBody>
      </p:sp>
      <p:sp>
        <p:nvSpPr>
          <p:cNvPr id="115" name="Google Shape;115;p27"/>
          <p:cNvSpPr txBox="1"/>
          <p:nvPr/>
        </p:nvSpPr>
        <p:spPr>
          <a:xfrm>
            <a:off x="4656000" y="4772700"/>
            <a:ext cx="44880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100" dirty="0" err="1">
                <a:solidFill>
                  <a:srgbClr val="000000"/>
                </a:solidFill>
                <a:hlinkClick r:id="rId3"/>
              </a:rPr>
              <a:t>Klik</a:t>
            </a:r>
            <a:r>
              <a:rPr lang="en-ID" sz="1100" dirty="0">
                <a:solidFill>
                  <a:srgbClr val="000000"/>
                </a:solidFill>
                <a:hlinkClick r:id="rId3"/>
              </a:rPr>
              <a:t> </a:t>
            </a:r>
            <a:r>
              <a:rPr lang="en-ID" sz="1100" dirty="0" err="1">
                <a:solidFill>
                  <a:srgbClr val="000000"/>
                </a:solidFill>
                <a:hlinkClick r:id="rId3"/>
              </a:rPr>
              <a:t>disini</a:t>
            </a:r>
            <a:r>
              <a:rPr lang="en-ID" sz="1100" dirty="0">
                <a:solidFill>
                  <a:srgbClr val="000000"/>
                </a:solidFill>
                <a:hlinkClick r:id="rId3"/>
              </a:rPr>
              <a:t> </a:t>
            </a:r>
            <a:r>
              <a:rPr lang="en-ID" sz="1100" dirty="0" err="1">
                <a:solidFill>
                  <a:srgbClr val="000000"/>
                </a:solidFill>
                <a:hlinkClick r:id="rId3"/>
              </a:rPr>
              <a:t>untuk</a:t>
            </a:r>
            <a:r>
              <a:rPr lang="en-ID" sz="1100" dirty="0">
                <a:solidFill>
                  <a:srgbClr val="000000"/>
                </a:solidFill>
                <a:hlinkClick r:id="rId3"/>
              </a:rPr>
              <a:t> code Task 1</a:t>
            </a:r>
            <a:endParaRPr lang="en-ID" sz="1100" dirty="0">
              <a:solidFill>
                <a:srgbClr val="00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E47171-C8B5-8466-5974-006F294D77CA}"/>
              </a:ext>
            </a:extLst>
          </p:cNvPr>
          <p:cNvSpPr txBox="1"/>
          <p:nvPr/>
        </p:nvSpPr>
        <p:spPr>
          <a:xfrm>
            <a:off x="84000" y="717345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b="1" dirty="0">
                <a:latin typeface="Dosis" pitchFamily="2" charset="0"/>
              </a:rPr>
              <a:t>MULTIVARIATE ANALYSIS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15171AB-59B3-EF23-43F4-A58C467DC9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4673" y="1147729"/>
            <a:ext cx="4236264" cy="373711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DBC496B-B5E3-7682-5679-BBCE29C7EF99}"/>
              </a:ext>
            </a:extLst>
          </p:cNvPr>
          <p:cNvSpPr txBox="1"/>
          <p:nvPr/>
        </p:nvSpPr>
        <p:spPr>
          <a:xfrm>
            <a:off x="325141" y="2121572"/>
            <a:ext cx="4089718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ID" sz="1200" dirty="0">
                <a:latin typeface="Dosis" pitchFamily="2" charset="0"/>
              </a:rPr>
              <a:t>Daily Time Spent on Site dan Daily Internet Usage: </a:t>
            </a:r>
            <a:r>
              <a:rPr lang="en-ID" sz="1200" dirty="0" err="1">
                <a:latin typeface="Dosis" pitchFamily="2" charset="0"/>
              </a:rPr>
              <a:t>Pengguna</a:t>
            </a:r>
            <a:r>
              <a:rPr lang="en-ID" sz="1200" dirty="0">
                <a:latin typeface="Dosis" pitchFamily="2" charset="0"/>
              </a:rPr>
              <a:t> </a:t>
            </a:r>
            <a:r>
              <a:rPr lang="en-ID" sz="1200" dirty="0" err="1">
                <a:latin typeface="Dosis" pitchFamily="2" charset="0"/>
              </a:rPr>
              <a:t>cenderung</a:t>
            </a:r>
            <a:r>
              <a:rPr lang="en-ID" sz="1200" dirty="0">
                <a:latin typeface="Dosis" pitchFamily="2" charset="0"/>
              </a:rPr>
              <a:t> </a:t>
            </a:r>
            <a:r>
              <a:rPr lang="en-ID" sz="1200" dirty="0" err="1">
                <a:latin typeface="Dosis" pitchFamily="2" charset="0"/>
              </a:rPr>
              <a:t>kurang</a:t>
            </a:r>
            <a:r>
              <a:rPr lang="en-ID" sz="1200" dirty="0">
                <a:latin typeface="Dosis" pitchFamily="2" charset="0"/>
              </a:rPr>
              <a:t> </a:t>
            </a:r>
            <a:r>
              <a:rPr lang="en-ID" sz="1200" dirty="0" err="1">
                <a:latin typeface="Dosis" pitchFamily="2" charset="0"/>
              </a:rPr>
              <a:t>mengklik</a:t>
            </a:r>
            <a:r>
              <a:rPr lang="en-ID" sz="1200" dirty="0">
                <a:latin typeface="Dosis" pitchFamily="2" charset="0"/>
              </a:rPr>
              <a:t> </a:t>
            </a:r>
            <a:r>
              <a:rPr lang="en-ID" sz="1200" dirty="0" err="1">
                <a:latin typeface="Dosis" pitchFamily="2" charset="0"/>
              </a:rPr>
              <a:t>iklan</a:t>
            </a:r>
            <a:r>
              <a:rPr lang="en-ID" sz="1200" dirty="0">
                <a:latin typeface="Dosis" pitchFamily="2" charset="0"/>
              </a:rPr>
              <a:t>. </a:t>
            </a:r>
            <a:r>
              <a:rPr lang="en-ID" sz="1200" dirty="0" err="1">
                <a:latin typeface="Dosis" pitchFamily="2" charset="0"/>
              </a:rPr>
              <a:t>Ini</a:t>
            </a:r>
            <a:r>
              <a:rPr lang="en-ID" sz="1200" dirty="0">
                <a:latin typeface="Dosis" pitchFamily="2" charset="0"/>
              </a:rPr>
              <a:t> </a:t>
            </a:r>
            <a:r>
              <a:rPr lang="en-ID" sz="1200" dirty="0" err="1">
                <a:latin typeface="Dosis" pitchFamily="2" charset="0"/>
              </a:rPr>
              <a:t>mengindikasikan</a:t>
            </a:r>
            <a:r>
              <a:rPr lang="en-ID" sz="1200" dirty="0">
                <a:latin typeface="Dosis" pitchFamily="2" charset="0"/>
              </a:rPr>
              <a:t> </a:t>
            </a:r>
            <a:r>
              <a:rPr lang="en-ID" sz="1200" dirty="0" err="1">
                <a:latin typeface="Dosis" pitchFamily="2" charset="0"/>
              </a:rPr>
              <a:t>bahwa</a:t>
            </a:r>
            <a:r>
              <a:rPr lang="en-ID" sz="1200" dirty="0">
                <a:latin typeface="Dosis" pitchFamily="2" charset="0"/>
              </a:rPr>
              <a:t> </a:t>
            </a:r>
            <a:r>
              <a:rPr lang="en-ID" sz="1200" dirty="0" err="1">
                <a:latin typeface="Dosis" pitchFamily="2" charset="0"/>
              </a:rPr>
              <a:t>durasi</a:t>
            </a:r>
            <a:r>
              <a:rPr lang="en-ID" sz="1200" dirty="0">
                <a:latin typeface="Dosis" pitchFamily="2" charset="0"/>
              </a:rPr>
              <a:t> </a:t>
            </a:r>
            <a:r>
              <a:rPr lang="en-ID" sz="1200" dirty="0" err="1">
                <a:latin typeface="Dosis" pitchFamily="2" charset="0"/>
              </a:rPr>
              <a:t>tinggi</a:t>
            </a:r>
            <a:r>
              <a:rPr lang="en-ID" sz="1200" dirty="0">
                <a:latin typeface="Dosis" pitchFamily="2" charset="0"/>
              </a:rPr>
              <a:t> di situs </a:t>
            </a:r>
            <a:r>
              <a:rPr lang="en-ID" sz="1200" dirty="0" err="1">
                <a:latin typeface="Dosis" pitchFamily="2" charset="0"/>
              </a:rPr>
              <a:t>atau</a:t>
            </a:r>
            <a:r>
              <a:rPr lang="en-ID" sz="1200" dirty="0">
                <a:latin typeface="Dosis" pitchFamily="2" charset="0"/>
              </a:rPr>
              <a:t> internet </a:t>
            </a:r>
            <a:r>
              <a:rPr lang="en-ID" sz="1200" dirty="0" err="1">
                <a:latin typeface="Dosis" pitchFamily="2" charset="0"/>
              </a:rPr>
              <a:t>tidak</a:t>
            </a:r>
            <a:r>
              <a:rPr lang="en-ID" sz="1200" dirty="0">
                <a:latin typeface="Dosis" pitchFamily="2" charset="0"/>
              </a:rPr>
              <a:t> </a:t>
            </a:r>
            <a:r>
              <a:rPr lang="en-ID" sz="1200" dirty="0" err="1">
                <a:latin typeface="Dosis" pitchFamily="2" charset="0"/>
              </a:rPr>
              <a:t>selalu</a:t>
            </a:r>
            <a:r>
              <a:rPr lang="en-ID" sz="1200" dirty="0">
                <a:latin typeface="Dosis" pitchFamily="2" charset="0"/>
              </a:rPr>
              <a:t> </a:t>
            </a:r>
            <a:r>
              <a:rPr lang="en-ID" sz="1200" dirty="0" err="1">
                <a:latin typeface="Dosis" pitchFamily="2" charset="0"/>
              </a:rPr>
              <a:t>berhubungan</a:t>
            </a:r>
            <a:r>
              <a:rPr lang="en-ID" sz="1200" dirty="0">
                <a:latin typeface="Dosis" pitchFamily="2" charset="0"/>
              </a:rPr>
              <a:t> </a:t>
            </a:r>
            <a:r>
              <a:rPr lang="en-ID" sz="1200" dirty="0" err="1">
                <a:latin typeface="Dosis" pitchFamily="2" charset="0"/>
              </a:rPr>
              <a:t>dengan</a:t>
            </a:r>
            <a:r>
              <a:rPr lang="en-ID" sz="1200" dirty="0">
                <a:latin typeface="Dosis" pitchFamily="2" charset="0"/>
              </a:rPr>
              <a:t> </a:t>
            </a:r>
            <a:r>
              <a:rPr lang="en-ID" sz="1200" dirty="0" err="1">
                <a:latin typeface="Dosis" pitchFamily="2" charset="0"/>
              </a:rPr>
              <a:t>tingkat</a:t>
            </a:r>
            <a:r>
              <a:rPr lang="en-ID" sz="1200" dirty="0">
                <a:latin typeface="Dosis" pitchFamily="2" charset="0"/>
              </a:rPr>
              <a:t> </a:t>
            </a:r>
            <a:r>
              <a:rPr lang="en-ID" sz="1200" dirty="0" err="1">
                <a:latin typeface="Dosis" pitchFamily="2" charset="0"/>
              </a:rPr>
              <a:t>klik</a:t>
            </a:r>
            <a:r>
              <a:rPr lang="en-ID" sz="1200" dirty="0">
                <a:latin typeface="Dosis" pitchFamily="2" charset="0"/>
              </a:rPr>
              <a:t> </a:t>
            </a:r>
            <a:r>
              <a:rPr lang="en-ID" sz="1200" dirty="0" err="1">
                <a:latin typeface="Dosis" pitchFamily="2" charset="0"/>
              </a:rPr>
              <a:t>iklan</a:t>
            </a:r>
            <a:r>
              <a:rPr lang="en-ID" sz="1200" dirty="0">
                <a:latin typeface="Dosis" pitchFamily="2" charset="0"/>
              </a:rPr>
              <a:t> yang </a:t>
            </a:r>
            <a:r>
              <a:rPr lang="en-ID" sz="1200" dirty="0" err="1">
                <a:latin typeface="Dosis" pitchFamily="2" charset="0"/>
              </a:rPr>
              <a:t>lebih</a:t>
            </a:r>
            <a:r>
              <a:rPr lang="en-ID" sz="1200" dirty="0">
                <a:latin typeface="Dosis" pitchFamily="2" charset="0"/>
              </a:rPr>
              <a:t> </a:t>
            </a:r>
            <a:r>
              <a:rPr lang="en-ID" sz="1200" dirty="0" err="1">
                <a:latin typeface="Dosis" pitchFamily="2" charset="0"/>
              </a:rPr>
              <a:t>tinggi</a:t>
            </a:r>
            <a:r>
              <a:rPr lang="en-ID" sz="1200" dirty="0">
                <a:latin typeface="Dosis" pitchFamily="2" charset="0"/>
              </a:rPr>
              <a:t>.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ID" sz="1200" dirty="0" err="1">
                <a:latin typeface="Dosis" pitchFamily="2" charset="0"/>
              </a:rPr>
              <a:t>Pengguna</a:t>
            </a:r>
            <a:r>
              <a:rPr lang="en-ID" sz="1200" dirty="0">
                <a:latin typeface="Dosis" pitchFamily="2" charset="0"/>
              </a:rPr>
              <a:t> yang </a:t>
            </a:r>
            <a:r>
              <a:rPr lang="en-ID" sz="1200" dirty="0" err="1">
                <a:latin typeface="Dosis" pitchFamily="2" charset="0"/>
              </a:rPr>
              <a:t>Lebih</a:t>
            </a:r>
            <a:r>
              <a:rPr lang="en-ID" sz="1200" dirty="0">
                <a:latin typeface="Dosis" pitchFamily="2" charset="0"/>
              </a:rPr>
              <a:t> </a:t>
            </a:r>
            <a:r>
              <a:rPr lang="en-ID" sz="1200" dirty="0" err="1">
                <a:latin typeface="Dosis" pitchFamily="2" charset="0"/>
              </a:rPr>
              <a:t>Tua</a:t>
            </a:r>
            <a:r>
              <a:rPr lang="en-ID" sz="1200" dirty="0">
                <a:latin typeface="Dosis" pitchFamily="2" charset="0"/>
              </a:rPr>
              <a:t>: </a:t>
            </a:r>
            <a:r>
              <a:rPr lang="en-ID" sz="1200" dirty="0" err="1">
                <a:latin typeface="Dosis" pitchFamily="2" charset="0"/>
              </a:rPr>
              <a:t>Mereka</a:t>
            </a:r>
            <a:r>
              <a:rPr lang="en-ID" sz="1200" dirty="0">
                <a:latin typeface="Dosis" pitchFamily="2" charset="0"/>
              </a:rPr>
              <a:t> </a:t>
            </a:r>
            <a:r>
              <a:rPr lang="en-ID" sz="1200" dirty="0" err="1">
                <a:latin typeface="Dosis" pitchFamily="2" charset="0"/>
              </a:rPr>
              <a:t>cenderung</a:t>
            </a:r>
            <a:r>
              <a:rPr lang="en-ID" sz="1200" dirty="0">
                <a:latin typeface="Dosis" pitchFamily="2" charset="0"/>
              </a:rPr>
              <a:t> </a:t>
            </a:r>
            <a:r>
              <a:rPr lang="en-ID" sz="1200" dirty="0" err="1">
                <a:latin typeface="Dosis" pitchFamily="2" charset="0"/>
              </a:rPr>
              <a:t>lebih</a:t>
            </a:r>
            <a:r>
              <a:rPr lang="en-ID" sz="1200" dirty="0">
                <a:latin typeface="Dosis" pitchFamily="2" charset="0"/>
              </a:rPr>
              <a:t> </a:t>
            </a:r>
            <a:r>
              <a:rPr lang="en-ID" sz="1200" dirty="0" err="1">
                <a:latin typeface="Dosis" pitchFamily="2" charset="0"/>
              </a:rPr>
              <a:t>mungkin</a:t>
            </a:r>
            <a:r>
              <a:rPr lang="en-ID" sz="1200" dirty="0">
                <a:latin typeface="Dosis" pitchFamily="2" charset="0"/>
              </a:rPr>
              <a:t> </a:t>
            </a:r>
            <a:r>
              <a:rPr lang="en-ID" sz="1200" dirty="0" err="1">
                <a:latin typeface="Dosis" pitchFamily="2" charset="0"/>
              </a:rPr>
              <a:t>mengklik</a:t>
            </a:r>
            <a:r>
              <a:rPr lang="en-ID" sz="1200" dirty="0">
                <a:latin typeface="Dosis" pitchFamily="2" charset="0"/>
              </a:rPr>
              <a:t> </a:t>
            </a:r>
            <a:r>
              <a:rPr lang="en-ID" sz="1200" dirty="0" err="1">
                <a:latin typeface="Dosis" pitchFamily="2" charset="0"/>
              </a:rPr>
              <a:t>iklan</a:t>
            </a:r>
            <a:r>
              <a:rPr lang="en-ID" sz="1200" dirty="0">
                <a:latin typeface="Dosis" pitchFamily="2" charset="0"/>
              </a:rPr>
              <a:t>, </a:t>
            </a:r>
            <a:r>
              <a:rPr lang="en-ID" sz="1200" dirty="0" err="1">
                <a:latin typeface="Dosis" pitchFamily="2" charset="0"/>
              </a:rPr>
              <a:t>menunjukkan</a:t>
            </a:r>
            <a:r>
              <a:rPr lang="en-ID" sz="1200" dirty="0">
                <a:latin typeface="Dosis" pitchFamily="2" charset="0"/>
              </a:rPr>
              <a:t> </a:t>
            </a:r>
            <a:r>
              <a:rPr lang="en-ID" sz="1200" dirty="0" err="1">
                <a:latin typeface="Dosis" pitchFamily="2" charset="0"/>
              </a:rPr>
              <a:t>bahwa</a:t>
            </a:r>
            <a:r>
              <a:rPr lang="en-ID" sz="1200" dirty="0">
                <a:latin typeface="Dosis" pitchFamily="2" charset="0"/>
              </a:rPr>
              <a:t> </a:t>
            </a:r>
            <a:r>
              <a:rPr lang="en-ID" sz="1200" dirty="0" err="1">
                <a:latin typeface="Dosis" pitchFamily="2" charset="0"/>
              </a:rPr>
              <a:t>iklan</a:t>
            </a:r>
            <a:r>
              <a:rPr lang="en-ID" sz="1200" dirty="0">
                <a:latin typeface="Dosis" pitchFamily="2" charset="0"/>
              </a:rPr>
              <a:t> </a:t>
            </a:r>
            <a:r>
              <a:rPr lang="en-ID" sz="1200" dirty="0" err="1">
                <a:latin typeface="Dosis" pitchFamily="2" charset="0"/>
              </a:rPr>
              <a:t>mungkin</a:t>
            </a:r>
            <a:r>
              <a:rPr lang="en-ID" sz="1200" dirty="0">
                <a:latin typeface="Dosis" pitchFamily="2" charset="0"/>
              </a:rPr>
              <a:t> </a:t>
            </a:r>
            <a:r>
              <a:rPr lang="en-ID" sz="1200" dirty="0" err="1">
                <a:latin typeface="Dosis" pitchFamily="2" charset="0"/>
              </a:rPr>
              <a:t>lebih</a:t>
            </a:r>
            <a:r>
              <a:rPr lang="en-ID" sz="1200" dirty="0">
                <a:latin typeface="Dosis" pitchFamily="2" charset="0"/>
              </a:rPr>
              <a:t> </a:t>
            </a:r>
            <a:r>
              <a:rPr lang="en-ID" sz="1200" dirty="0" err="1">
                <a:latin typeface="Dosis" pitchFamily="2" charset="0"/>
              </a:rPr>
              <a:t>menarik</a:t>
            </a:r>
            <a:r>
              <a:rPr lang="en-ID" sz="1200" dirty="0">
                <a:latin typeface="Dosis" pitchFamily="2" charset="0"/>
              </a:rPr>
              <a:t> </a:t>
            </a:r>
            <a:r>
              <a:rPr lang="en-ID" sz="1200" dirty="0" err="1">
                <a:latin typeface="Dosis" pitchFamily="2" charset="0"/>
              </a:rPr>
              <a:t>bagi</a:t>
            </a:r>
            <a:r>
              <a:rPr lang="en-ID" sz="1200" dirty="0">
                <a:latin typeface="Dosis" pitchFamily="2" charset="0"/>
              </a:rPr>
              <a:t> </a:t>
            </a:r>
            <a:r>
              <a:rPr lang="en-ID" sz="1200" dirty="0" err="1">
                <a:latin typeface="Dosis" pitchFamily="2" charset="0"/>
              </a:rPr>
              <a:t>kelompok</a:t>
            </a:r>
            <a:r>
              <a:rPr lang="en-ID" sz="1200" dirty="0">
                <a:latin typeface="Dosis" pitchFamily="2" charset="0"/>
              </a:rPr>
              <a:t> </a:t>
            </a:r>
            <a:r>
              <a:rPr lang="en-ID" sz="1200" dirty="0" err="1">
                <a:latin typeface="Dosis" pitchFamily="2" charset="0"/>
              </a:rPr>
              <a:t>usia</a:t>
            </a:r>
            <a:r>
              <a:rPr lang="en-ID" sz="1200" dirty="0">
                <a:latin typeface="Dosis" pitchFamily="2" charset="0"/>
              </a:rPr>
              <a:t> </a:t>
            </a:r>
            <a:r>
              <a:rPr lang="en-ID" sz="1200" dirty="0" err="1">
                <a:latin typeface="Dosis" pitchFamily="2" charset="0"/>
              </a:rPr>
              <a:t>ini</a:t>
            </a:r>
            <a:r>
              <a:rPr lang="en-ID" sz="1200" dirty="0">
                <a:latin typeface="Dosis" pitchFamily="2" charset="0"/>
              </a:rPr>
              <a:t>.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ID" sz="1200" dirty="0" err="1">
                <a:latin typeface="Dosis" pitchFamily="2" charset="0"/>
              </a:rPr>
              <a:t>Pengguna</a:t>
            </a:r>
            <a:r>
              <a:rPr lang="en-ID" sz="1200" dirty="0">
                <a:latin typeface="Dosis" pitchFamily="2" charset="0"/>
              </a:rPr>
              <a:t> </a:t>
            </a:r>
            <a:r>
              <a:rPr lang="en-ID" sz="1200" dirty="0" err="1">
                <a:latin typeface="Dosis" pitchFamily="2" charset="0"/>
              </a:rPr>
              <a:t>dari</a:t>
            </a:r>
            <a:r>
              <a:rPr lang="en-ID" sz="1200" dirty="0">
                <a:latin typeface="Dosis" pitchFamily="2" charset="0"/>
              </a:rPr>
              <a:t> Area Income yang </a:t>
            </a:r>
            <a:r>
              <a:rPr lang="en-ID" sz="1200" dirty="0" err="1">
                <a:latin typeface="Dosis" pitchFamily="2" charset="0"/>
              </a:rPr>
              <a:t>Lebih</a:t>
            </a:r>
            <a:r>
              <a:rPr lang="en-ID" sz="1200" dirty="0">
                <a:latin typeface="Dosis" pitchFamily="2" charset="0"/>
              </a:rPr>
              <a:t> Tinggi: </a:t>
            </a:r>
            <a:r>
              <a:rPr lang="en-ID" sz="1200" dirty="0" err="1">
                <a:latin typeface="Dosis" pitchFamily="2" charset="0"/>
              </a:rPr>
              <a:t>Mereka</a:t>
            </a:r>
            <a:r>
              <a:rPr lang="en-ID" sz="1200" dirty="0">
                <a:latin typeface="Dosis" pitchFamily="2" charset="0"/>
              </a:rPr>
              <a:t> </a:t>
            </a:r>
            <a:r>
              <a:rPr lang="en-ID" sz="1200" dirty="0" err="1">
                <a:latin typeface="Dosis" pitchFamily="2" charset="0"/>
              </a:rPr>
              <a:t>cenderung</a:t>
            </a:r>
            <a:r>
              <a:rPr lang="en-ID" sz="1200" dirty="0">
                <a:latin typeface="Dosis" pitchFamily="2" charset="0"/>
              </a:rPr>
              <a:t> </a:t>
            </a:r>
            <a:r>
              <a:rPr lang="en-ID" sz="1200" dirty="0" err="1">
                <a:latin typeface="Dosis" pitchFamily="2" charset="0"/>
              </a:rPr>
              <a:t>kurang</a:t>
            </a:r>
            <a:r>
              <a:rPr lang="en-ID" sz="1200" dirty="0">
                <a:latin typeface="Dosis" pitchFamily="2" charset="0"/>
              </a:rPr>
              <a:t> </a:t>
            </a:r>
            <a:r>
              <a:rPr lang="en-ID" sz="1200" dirty="0" err="1">
                <a:latin typeface="Dosis" pitchFamily="2" charset="0"/>
              </a:rPr>
              <a:t>mengklik</a:t>
            </a:r>
            <a:r>
              <a:rPr lang="en-ID" sz="1200" dirty="0">
                <a:latin typeface="Dosis" pitchFamily="2" charset="0"/>
              </a:rPr>
              <a:t> </a:t>
            </a:r>
            <a:r>
              <a:rPr lang="en-ID" sz="1200" dirty="0" err="1">
                <a:latin typeface="Dosis" pitchFamily="2" charset="0"/>
              </a:rPr>
              <a:t>iklan</a:t>
            </a:r>
            <a:r>
              <a:rPr lang="en-ID" sz="1200" dirty="0">
                <a:latin typeface="Dosis" pitchFamily="2" charset="0"/>
              </a:rPr>
              <a:t>, </a:t>
            </a:r>
            <a:r>
              <a:rPr lang="en-ID" sz="1200" dirty="0" err="1">
                <a:latin typeface="Dosis" pitchFamily="2" charset="0"/>
              </a:rPr>
              <a:t>mungkin</a:t>
            </a:r>
            <a:r>
              <a:rPr lang="en-ID" sz="1200" dirty="0">
                <a:latin typeface="Dosis" pitchFamily="2" charset="0"/>
              </a:rPr>
              <a:t> </a:t>
            </a:r>
            <a:r>
              <a:rPr lang="en-ID" sz="1200" dirty="0" err="1">
                <a:latin typeface="Dosis" pitchFamily="2" charset="0"/>
              </a:rPr>
              <a:t>karena</a:t>
            </a:r>
            <a:r>
              <a:rPr lang="en-ID" sz="1200" dirty="0">
                <a:latin typeface="Dosis" pitchFamily="2" charset="0"/>
              </a:rPr>
              <a:t> </a:t>
            </a:r>
            <a:r>
              <a:rPr lang="en-ID" sz="1200" dirty="0" err="1">
                <a:latin typeface="Dosis" pitchFamily="2" charset="0"/>
              </a:rPr>
              <a:t>preferensi</a:t>
            </a:r>
            <a:r>
              <a:rPr lang="en-ID" sz="1200" dirty="0">
                <a:latin typeface="Dosis" pitchFamily="2" charset="0"/>
              </a:rPr>
              <a:t> </a:t>
            </a:r>
            <a:r>
              <a:rPr lang="en-ID" sz="1200" dirty="0" err="1">
                <a:latin typeface="Dosis" pitchFamily="2" charset="0"/>
              </a:rPr>
              <a:t>atau</a:t>
            </a:r>
            <a:r>
              <a:rPr lang="en-ID" sz="1200" dirty="0">
                <a:latin typeface="Dosis" pitchFamily="2" charset="0"/>
              </a:rPr>
              <a:t> </a:t>
            </a:r>
            <a:r>
              <a:rPr lang="en-ID" sz="1200" dirty="0" err="1">
                <a:latin typeface="Dosis" pitchFamily="2" charset="0"/>
              </a:rPr>
              <a:t>kebiasaan</a:t>
            </a:r>
            <a:r>
              <a:rPr lang="en-ID" sz="1200" dirty="0">
                <a:latin typeface="Dosis" pitchFamily="2" charset="0"/>
              </a:rPr>
              <a:t> online yang </a:t>
            </a:r>
            <a:r>
              <a:rPr lang="en-ID" sz="1200" dirty="0" err="1">
                <a:latin typeface="Dosis" pitchFamily="2" charset="0"/>
              </a:rPr>
              <a:t>berbeda</a:t>
            </a:r>
            <a:r>
              <a:rPr lang="en-ID" sz="1200" dirty="0">
                <a:latin typeface="Dosis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410297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7"/>
          <p:cNvSpPr txBox="1">
            <a:spLocks noGrp="1"/>
          </p:cNvSpPr>
          <p:nvPr>
            <p:ph type="title"/>
          </p:nvPr>
        </p:nvSpPr>
        <p:spPr>
          <a:xfrm>
            <a:off x="0" y="-12175"/>
            <a:ext cx="786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chemeClr val="dk1"/>
              </a:buClr>
              <a:buSzPts val="990"/>
            </a:pPr>
            <a:r>
              <a:rPr lang="en-US" sz="2220" b="1" dirty="0">
                <a:latin typeface="Roboto"/>
                <a:ea typeface="Roboto"/>
                <a:cs typeface="Roboto"/>
              </a:rPr>
              <a:t>Customer Type And </a:t>
            </a:r>
            <a:r>
              <a:rPr lang="en-US" sz="2220" b="1" dirty="0" err="1">
                <a:latin typeface="Roboto"/>
                <a:ea typeface="Roboto"/>
                <a:cs typeface="Roboto"/>
              </a:rPr>
              <a:t>Behaviour</a:t>
            </a:r>
            <a:r>
              <a:rPr lang="en-US" sz="2220" b="1" dirty="0">
                <a:latin typeface="Roboto"/>
                <a:ea typeface="Roboto"/>
                <a:cs typeface="Roboto"/>
              </a:rPr>
              <a:t> Analysis On Advertisement</a:t>
            </a:r>
            <a:endParaRPr lang="en-ID" sz="2220" b="1" dirty="0">
              <a:latin typeface="Roboto"/>
              <a:ea typeface="Roboto"/>
              <a:cs typeface="Roboto"/>
            </a:endParaRPr>
          </a:p>
        </p:txBody>
      </p:sp>
      <p:sp>
        <p:nvSpPr>
          <p:cNvPr id="115" name="Google Shape;115;p27"/>
          <p:cNvSpPr txBox="1"/>
          <p:nvPr/>
        </p:nvSpPr>
        <p:spPr>
          <a:xfrm>
            <a:off x="4656000" y="4772700"/>
            <a:ext cx="44880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100" dirty="0" err="1">
                <a:solidFill>
                  <a:srgbClr val="000000"/>
                </a:solidFill>
                <a:hlinkClick r:id="rId3"/>
              </a:rPr>
              <a:t>Klik</a:t>
            </a:r>
            <a:r>
              <a:rPr lang="en-ID" sz="1100" dirty="0">
                <a:solidFill>
                  <a:srgbClr val="000000"/>
                </a:solidFill>
                <a:hlinkClick r:id="rId3"/>
              </a:rPr>
              <a:t> </a:t>
            </a:r>
            <a:r>
              <a:rPr lang="en-ID" sz="1100" dirty="0" err="1">
                <a:solidFill>
                  <a:srgbClr val="000000"/>
                </a:solidFill>
                <a:hlinkClick r:id="rId3"/>
              </a:rPr>
              <a:t>disini</a:t>
            </a:r>
            <a:r>
              <a:rPr lang="en-ID" sz="1100" dirty="0">
                <a:solidFill>
                  <a:srgbClr val="000000"/>
                </a:solidFill>
                <a:hlinkClick r:id="rId3"/>
              </a:rPr>
              <a:t> </a:t>
            </a:r>
            <a:r>
              <a:rPr lang="en-ID" sz="1100" dirty="0" err="1">
                <a:solidFill>
                  <a:srgbClr val="000000"/>
                </a:solidFill>
                <a:hlinkClick r:id="rId3"/>
              </a:rPr>
              <a:t>untuk</a:t>
            </a:r>
            <a:r>
              <a:rPr lang="en-ID" sz="1100" dirty="0">
                <a:solidFill>
                  <a:srgbClr val="000000"/>
                </a:solidFill>
                <a:hlinkClick r:id="rId3"/>
              </a:rPr>
              <a:t> code Task 1</a:t>
            </a:r>
            <a:endParaRPr lang="en-ID" sz="1100" dirty="0">
              <a:solidFill>
                <a:srgbClr val="00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E47171-C8B5-8466-5974-006F294D77CA}"/>
              </a:ext>
            </a:extLst>
          </p:cNvPr>
          <p:cNvSpPr txBox="1"/>
          <p:nvPr/>
        </p:nvSpPr>
        <p:spPr>
          <a:xfrm>
            <a:off x="84000" y="717345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b="1" dirty="0">
                <a:latin typeface="Dosis" pitchFamily="2" charset="0"/>
              </a:rPr>
              <a:t>MULTIVARIATE ANALYSIS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266D51-4E4B-06BA-CE6C-D910154F94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468" y="1181942"/>
            <a:ext cx="4394568" cy="38696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6721785-AFE3-DF66-1BF9-75CFE0E8A04F}"/>
              </a:ext>
            </a:extLst>
          </p:cNvPr>
          <p:cNvSpPr txBox="1"/>
          <p:nvPr/>
        </p:nvSpPr>
        <p:spPr>
          <a:xfrm>
            <a:off x="4936435" y="1850024"/>
            <a:ext cx="3982278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ID" sz="1200" dirty="0">
                <a:latin typeface="Dosis" pitchFamily="2" charset="0"/>
              </a:rPr>
              <a:t>Male: </a:t>
            </a:r>
            <a:r>
              <a:rPr lang="en-ID" sz="1200" dirty="0" err="1">
                <a:latin typeface="Dosis" pitchFamily="2" charset="0"/>
              </a:rPr>
              <a:t>Hampir</a:t>
            </a:r>
            <a:r>
              <a:rPr lang="en-ID" sz="1200" dirty="0">
                <a:latin typeface="Dosis" pitchFamily="2" charset="0"/>
              </a:rPr>
              <a:t> </a:t>
            </a:r>
            <a:r>
              <a:rPr lang="en-ID" sz="1200" dirty="0" err="1">
                <a:latin typeface="Dosis" pitchFamily="2" charset="0"/>
              </a:rPr>
              <a:t>tidak</a:t>
            </a:r>
            <a:r>
              <a:rPr lang="en-ID" sz="1200" dirty="0">
                <a:latin typeface="Dosis" pitchFamily="2" charset="0"/>
              </a:rPr>
              <a:t> </a:t>
            </a:r>
            <a:r>
              <a:rPr lang="en-ID" sz="1200" dirty="0" err="1">
                <a:latin typeface="Dosis" pitchFamily="2" charset="0"/>
              </a:rPr>
              <a:t>memiliki</a:t>
            </a:r>
            <a:r>
              <a:rPr lang="en-ID" sz="1200" dirty="0">
                <a:latin typeface="Dosis" pitchFamily="2" charset="0"/>
              </a:rPr>
              <a:t> </a:t>
            </a:r>
            <a:r>
              <a:rPr lang="en-ID" sz="1200" dirty="0" err="1">
                <a:latin typeface="Dosis" pitchFamily="2" charset="0"/>
              </a:rPr>
              <a:t>pengaruh</a:t>
            </a:r>
            <a:r>
              <a:rPr lang="en-ID" sz="1200" dirty="0">
                <a:latin typeface="Dosis" pitchFamily="2" charset="0"/>
              </a:rPr>
              <a:t> pada </a:t>
            </a:r>
            <a:r>
              <a:rPr lang="en-ID" sz="1200" dirty="0" err="1">
                <a:latin typeface="Dosis" pitchFamily="2" charset="0"/>
              </a:rPr>
              <a:t>apakah</a:t>
            </a:r>
            <a:r>
              <a:rPr lang="en-ID" sz="1200" dirty="0">
                <a:latin typeface="Dosis" pitchFamily="2" charset="0"/>
              </a:rPr>
              <a:t> </a:t>
            </a:r>
            <a:r>
              <a:rPr lang="en-ID" sz="1200" dirty="0" err="1">
                <a:latin typeface="Dosis" pitchFamily="2" charset="0"/>
              </a:rPr>
              <a:t>pengguna</a:t>
            </a:r>
            <a:r>
              <a:rPr lang="en-ID" sz="1200" dirty="0">
                <a:latin typeface="Dosis" pitchFamily="2" charset="0"/>
              </a:rPr>
              <a:t> </a:t>
            </a:r>
            <a:r>
              <a:rPr lang="en-ID" sz="1200" dirty="0" err="1">
                <a:latin typeface="Dosis" pitchFamily="2" charset="0"/>
              </a:rPr>
              <a:t>mengklik</a:t>
            </a:r>
            <a:r>
              <a:rPr lang="en-ID" sz="1200" dirty="0">
                <a:latin typeface="Dosis" pitchFamily="2" charset="0"/>
              </a:rPr>
              <a:t> </a:t>
            </a:r>
            <a:r>
              <a:rPr lang="en-ID" sz="1200" dirty="0" err="1">
                <a:latin typeface="Dosis" pitchFamily="2" charset="0"/>
              </a:rPr>
              <a:t>iklan</a:t>
            </a:r>
            <a:r>
              <a:rPr lang="en-ID" sz="1200" dirty="0">
                <a:latin typeface="Dosis" pitchFamily="2" charset="0"/>
              </a:rPr>
              <a:t>, dan juga </a:t>
            </a:r>
            <a:r>
              <a:rPr lang="en-ID" sz="1200" dirty="0" err="1">
                <a:latin typeface="Dosis" pitchFamily="2" charset="0"/>
              </a:rPr>
              <a:t>tidak</a:t>
            </a:r>
            <a:r>
              <a:rPr lang="en-ID" sz="1200" dirty="0">
                <a:latin typeface="Dosis" pitchFamily="2" charset="0"/>
              </a:rPr>
              <a:t> </a:t>
            </a:r>
            <a:r>
              <a:rPr lang="en-ID" sz="1200" dirty="0" err="1">
                <a:latin typeface="Dosis" pitchFamily="2" charset="0"/>
              </a:rPr>
              <a:t>berkorelasi</a:t>
            </a:r>
            <a:r>
              <a:rPr lang="en-ID" sz="1200" dirty="0">
                <a:latin typeface="Dosis" pitchFamily="2" charset="0"/>
              </a:rPr>
              <a:t> </a:t>
            </a:r>
            <a:r>
              <a:rPr lang="en-ID" sz="1200" dirty="0" err="1">
                <a:latin typeface="Dosis" pitchFamily="2" charset="0"/>
              </a:rPr>
              <a:t>dengan</a:t>
            </a:r>
            <a:r>
              <a:rPr lang="en-ID" sz="1200" dirty="0">
                <a:latin typeface="Dosis" pitchFamily="2" charset="0"/>
              </a:rPr>
              <a:t> </a:t>
            </a:r>
            <a:r>
              <a:rPr lang="en-ID" sz="1200" dirty="0" err="1">
                <a:latin typeface="Dosis" pitchFamily="2" charset="0"/>
              </a:rPr>
              <a:t>kota</a:t>
            </a:r>
            <a:r>
              <a:rPr lang="en-ID" sz="1200" dirty="0">
                <a:latin typeface="Dosis" pitchFamily="2" charset="0"/>
              </a:rPr>
              <a:t>, </a:t>
            </a:r>
            <a:r>
              <a:rPr lang="en-ID" sz="1200" dirty="0" err="1">
                <a:latin typeface="Dosis" pitchFamily="2" charset="0"/>
              </a:rPr>
              <a:t>provinsi</a:t>
            </a:r>
            <a:r>
              <a:rPr lang="en-ID" sz="1200" dirty="0">
                <a:latin typeface="Dosis" pitchFamily="2" charset="0"/>
              </a:rPr>
              <a:t>, </a:t>
            </a:r>
            <a:r>
              <a:rPr lang="en-ID" sz="1200" dirty="0" err="1">
                <a:latin typeface="Dosis" pitchFamily="2" charset="0"/>
              </a:rPr>
              <a:t>atau</a:t>
            </a:r>
            <a:r>
              <a:rPr lang="en-ID" sz="1200" dirty="0">
                <a:latin typeface="Dosis" pitchFamily="2" charset="0"/>
              </a:rPr>
              <a:t> </a:t>
            </a:r>
            <a:r>
              <a:rPr lang="en-ID" sz="1200" dirty="0" err="1">
                <a:latin typeface="Dosis" pitchFamily="2" charset="0"/>
              </a:rPr>
              <a:t>kategori</a:t>
            </a:r>
            <a:r>
              <a:rPr lang="en-ID" sz="1200" dirty="0">
                <a:latin typeface="Dosis" pitchFamily="2" charset="0"/>
              </a:rPr>
              <a:t> </a:t>
            </a:r>
            <a:r>
              <a:rPr lang="en-ID" sz="1200" dirty="0" err="1">
                <a:latin typeface="Dosis" pitchFamily="2" charset="0"/>
              </a:rPr>
              <a:t>produk</a:t>
            </a:r>
            <a:r>
              <a:rPr lang="en-ID" sz="1200" dirty="0">
                <a:latin typeface="Dosis" pitchFamily="2" charset="0"/>
              </a:rPr>
              <a:t>.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ID" sz="1200" dirty="0">
                <a:latin typeface="Dosis" pitchFamily="2" charset="0"/>
              </a:rPr>
              <a:t>Clicked on Ad: </a:t>
            </a:r>
            <a:r>
              <a:rPr lang="en-ID" sz="1200" dirty="0" err="1">
                <a:latin typeface="Dosis" pitchFamily="2" charset="0"/>
              </a:rPr>
              <a:t>Hampir</a:t>
            </a:r>
            <a:r>
              <a:rPr lang="en-ID" sz="1200" dirty="0">
                <a:latin typeface="Dosis" pitchFamily="2" charset="0"/>
              </a:rPr>
              <a:t> </a:t>
            </a:r>
            <a:r>
              <a:rPr lang="en-ID" sz="1200" dirty="0" err="1">
                <a:latin typeface="Dosis" pitchFamily="2" charset="0"/>
              </a:rPr>
              <a:t>tidak</a:t>
            </a:r>
            <a:r>
              <a:rPr lang="en-ID" sz="1200" dirty="0">
                <a:latin typeface="Dosis" pitchFamily="2" charset="0"/>
              </a:rPr>
              <a:t> </a:t>
            </a:r>
            <a:r>
              <a:rPr lang="en-ID" sz="1200" dirty="0" err="1">
                <a:latin typeface="Dosis" pitchFamily="2" charset="0"/>
              </a:rPr>
              <a:t>berkorelasi</a:t>
            </a:r>
            <a:r>
              <a:rPr lang="en-ID" sz="1200" dirty="0">
                <a:latin typeface="Dosis" pitchFamily="2" charset="0"/>
              </a:rPr>
              <a:t> </a:t>
            </a:r>
            <a:r>
              <a:rPr lang="en-ID" sz="1200" dirty="0" err="1">
                <a:latin typeface="Dosis" pitchFamily="2" charset="0"/>
              </a:rPr>
              <a:t>dengan</a:t>
            </a:r>
            <a:r>
              <a:rPr lang="en-ID" sz="1200" dirty="0">
                <a:latin typeface="Dosis" pitchFamily="2" charset="0"/>
              </a:rPr>
              <a:t> </a:t>
            </a:r>
            <a:r>
              <a:rPr lang="en-ID" sz="1200" dirty="0" err="1">
                <a:latin typeface="Dosis" pitchFamily="2" charset="0"/>
              </a:rPr>
              <a:t>kota</a:t>
            </a:r>
            <a:r>
              <a:rPr lang="en-ID" sz="1200" dirty="0">
                <a:latin typeface="Dosis" pitchFamily="2" charset="0"/>
              </a:rPr>
              <a:t>, </a:t>
            </a:r>
            <a:r>
              <a:rPr lang="en-ID" sz="1200" dirty="0" err="1">
                <a:latin typeface="Dosis" pitchFamily="2" charset="0"/>
              </a:rPr>
              <a:t>provinsi</a:t>
            </a:r>
            <a:r>
              <a:rPr lang="en-ID" sz="1200" dirty="0">
                <a:latin typeface="Dosis" pitchFamily="2" charset="0"/>
              </a:rPr>
              <a:t>, </a:t>
            </a:r>
            <a:r>
              <a:rPr lang="en-ID" sz="1200" dirty="0" err="1">
                <a:latin typeface="Dosis" pitchFamily="2" charset="0"/>
              </a:rPr>
              <a:t>atau</a:t>
            </a:r>
            <a:r>
              <a:rPr lang="en-ID" sz="1200" dirty="0">
                <a:latin typeface="Dosis" pitchFamily="2" charset="0"/>
              </a:rPr>
              <a:t> </a:t>
            </a:r>
            <a:r>
              <a:rPr lang="en-ID" sz="1200" dirty="0" err="1">
                <a:latin typeface="Dosis" pitchFamily="2" charset="0"/>
              </a:rPr>
              <a:t>kategori</a:t>
            </a:r>
            <a:r>
              <a:rPr lang="en-ID" sz="1200" dirty="0">
                <a:latin typeface="Dosis" pitchFamily="2" charset="0"/>
              </a:rPr>
              <a:t> </a:t>
            </a:r>
            <a:r>
              <a:rPr lang="en-ID" sz="1200" dirty="0" err="1">
                <a:latin typeface="Dosis" pitchFamily="2" charset="0"/>
              </a:rPr>
              <a:t>produk</a:t>
            </a:r>
            <a:r>
              <a:rPr lang="en-ID" sz="1200" dirty="0">
                <a:latin typeface="Dosis" pitchFamily="2" charset="0"/>
              </a:rPr>
              <a:t>.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ID" sz="1200" dirty="0">
                <a:latin typeface="Dosis" pitchFamily="2" charset="0"/>
              </a:rPr>
              <a:t>City dan Province: Sangat </a:t>
            </a:r>
            <a:r>
              <a:rPr lang="en-ID" sz="1200" dirty="0" err="1">
                <a:latin typeface="Dosis" pitchFamily="2" charset="0"/>
              </a:rPr>
              <a:t>berkorelasi</a:t>
            </a:r>
            <a:r>
              <a:rPr lang="en-ID" sz="1200" dirty="0">
                <a:latin typeface="Dosis" pitchFamily="2" charset="0"/>
              </a:rPr>
              <a:t> </a:t>
            </a:r>
            <a:r>
              <a:rPr lang="en-ID" sz="1200" dirty="0" err="1">
                <a:latin typeface="Dosis" pitchFamily="2" charset="0"/>
              </a:rPr>
              <a:t>satu</a:t>
            </a:r>
            <a:r>
              <a:rPr lang="en-ID" sz="1200" dirty="0">
                <a:latin typeface="Dosis" pitchFamily="2" charset="0"/>
              </a:rPr>
              <a:t> </a:t>
            </a:r>
            <a:r>
              <a:rPr lang="en-ID" sz="1200" dirty="0" err="1">
                <a:latin typeface="Dosis" pitchFamily="2" charset="0"/>
              </a:rPr>
              <a:t>sama</a:t>
            </a:r>
            <a:r>
              <a:rPr lang="en-ID" sz="1200" dirty="0">
                <a:latin typeface="Dosis" pitchFamily="2" charset="0"/>
              </a:rPr>
              <a:t> lain, yang </a:t>
            </a:r>
            <a:r>
              <a:rPr lang="en-ID" sz="1200" dirty="0" err="1">
                <a:latin typeface="Dosis" pitchFamily="2" charset="0"/>
              </a:rPr>
              <a:t>sesuai</a:t>
            </a:r>
            <a:r>
              <a:rPr lang="en-ID" sz="1200" dirty="0">
                <a:latin typeface="Dosis" pitchFamily="2" charset="0"/>
              </a:rPr>
              <a:t> </a:t>
            </a:r>
            <a:r>
              <a:rPr lang="en-ID" sz="1200" dirty="0" err="1">
                <a:latin typeface="Dosis" pitchFamily="2" charset="0"/>
              </a:rPr>
              <a:t>dengan</a:t>
            </a:r>
            <a:r>
              <a:rPr lang="en-ID" sz="1200" dirty="0">
                <a:latin typeface="Dosis" pitchFamily="2" charset="0"/>
              </a:rPr>
              <a:t> </a:t>
            </a:r>
            <a:r>
              <a:rPr lang="en-ID" sz="1200" dirty="0" err="1">
                <a:latin typeface="Dosis" pitchFamily="2" charset="0"/>
              </a:rPr>
              <a:t>harapan</a:t>
            </a:r>
            <a:r>
              <a:rPr lang="en-ID" sz="1200" dirty="0">
                <a:latin typeface="Dosis" pitchFamily="2" charset="0"/>
              </a:rPr>
              <a:t> </a:t>
            </a:r>
            <a:r>
              <a:rPr lang="en-ID" sz="1200" dirty="0" err="1">
                <a:latin typeface="Dosis" pitchFamily="2" charset="0"/>
              </a:rPr>
              <a:t>karena</a:t>
            </a:r>
            <a:r>
              <a:rPr lang="en-ID" sz="1200" dirty="0">
                <a:latin typeface="Dosis" pitchFamily="2" charset="0"/>
              </a:rPr>
              <a:t> </a:t>
            </a:r>
            <a:r>
              <a:rPr lang="en-ID" sz="1200" dirty="0" err="1">
                <a:latin typeface="Dosis" pitchFamily="2" charset="0"/>
              </a:rPr>
              <a:t>kota</a:t>
            </a:r>
            <a:r>
              <a:rPr lang="en-ID" sz="1200" dirty="0">
                <a:latin typeface="Dosis" pitchFamily="2" charset="0"/>
              </a:rPr>
              <a:t> </a:t>
            </a:r>
            <a:r>
              <a:rPr lang="en-ID" sz="1200" dirty="0" err="1">
                <a:latin typeface="Dosis" pitchFamily="2" charset="0"/>
              </a:rPr>
              <a:t>berada</a:t>
            </a:r>
            <a:r>
              <a:rPr lang="en-ID" sz="1200" dirty="0">
                <a:latin typeface="Dosis" pitchFamily="2" charset="0"/>
              </a:rPr>
              <a:t> </a:t>
            </a:r>
            <a:r>
              <a:rPr lang="en-ID" sz="1200" dirty="0" err="1">
                <a:latin typeface="Dosis" pitchFamily="2" charset="0"/>
              </a:rPr>
              <a:t>dalam</a:t>
            </a:r>
            <a:r>
              <a:rPr lang="en-ID" sz="1200" dirty="0">
                <a:latin typeface="Dosis" pitchFamily="2" charset="0"/>
              </a:rPr>
              <a:t> </a:t>
            </a:r>
            <a:r>
              <a:rPr lang="en-ID" sz="1200" dirty="0" err="1">
                <a:latin typeface="Dosis" pitchFamily="2" charset="0"/>
              </a:rPr>
              <a:t>provinsi</a:t>
            </a:r>
            <a:r>
              <a:rPr lang="en-ID" sz="1200" dirty="0">
                <a:latin typeface="Dosis" pitchFamily="2" charset="0"/>
              </a:rPr>
              <a:t>.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ID" sz="1200" dirty="0">
                <a:latin typeface="Dosis" pitchFamily="2" charset="0"/>
              </a:rPr>
              <a:t>Category: </a:t>
            </a:r>
            <a:r>
              <a:rPr lang="en-ID" sz="1200" dirty="0" err="1">
                <a:latin typeface="Dosis" pitchFamily="2" charset="0"/>
              </a:rPr>
              <a:t>Tidak</a:t>
            </a:r>
            <a:r>
              <a:rPr lang="en-ID" sz="1200" dirty="0">
                <a:latin typeface="Dosis" pitchFamily="2" charset="0"/>
              </a:rPr>
              <a:t> </a:t>
            </a:r>
            <a:r>
              <a:rPr lang="en-ID" sz="1200" dirty="0" err="1">
                <a:latin typeface="Dosis" pitchFamily="2" charset="0"/>
              </a:rPr>
              <a:t>berkorelasi</a:t>
            </a:r>
            <a:r>
              <a:rPr lang="en-ID" sz="1200" dirty="0">
                <a:latin typeface="Dosis" pitchFamily="2" charset="0"/>
              </a:rPr>
              <a:t> </a:t>
            </a:r>
            <a:r>
              <a:rPr lang="en-ID" sz="1200" dirty="0" err="1">
                <a:latin typeface="Dosis" pitchFamily="2" charset="0"/>
              </a:rPr>
              <a:t>dengan</a:t>
            </a:r>
            <a:r>
              <a:rPr lang="en-ID" sz="1200" dirty="0">
                <a:latin typeface="Dosis" pitchFamily="2" charset="0"/>
              </a:rPr>
              <a:t> </a:t>
            </a:r>
            <a:r>
              <a:rPr lang="en-ID" sz="1200" dirty="0" err="1">
                <a:latin typeface="Dosis" pitchFamily="2" charset="0"/>
              </a:rPr>
              <a:t>fitur</a:t>
            </a:r>
            <a:r>
              <a:rPr lang="en-ID" sz="1200" dirty="0">
                <a:latin typeface="Dosis" pitchFamily="2" charset="0"/>
              </a:rPr>
              <a:t> </a:t>
            </a:r>
            <a:r>
              <a:rPr lang="en-ID" sz="1200" dirty="0" err="1">
                <a:latin typeface="Dosis" pitchFamily="2" charset="0"/>
              </a:rPr>
              <a:t>lainnya</a:t>
            </a:r>
            <a:r>
              <a:rPr lang="en-ID" sz="1200" dirty="0">
                <a:latin typeface="Dosis" pitchFamily="2" charset="0"/>
              </a:rPr>
              <a:t>, </a:t>
            </a:r>
            <a:r>
              <a:rPr lang="en-ID" sz="1200" dirty="0" err="1">
                <a:latin typeface="Dosis" pitchFamily="2" charset="0"/>
              </a:rPr>
              <a:t>menunjukkan</a:t>
            </a:r>
            <a:r>
              <a:rPr lang="en-ID" sz="1200" dirty="0">
                <a:latin typeface="Dosis" pitchFamily="2" charset="0"/>
              </a:rPr>
              <a:t> </a:t>
            </a:r>
            <a:r>
              <a:rPr lang="en-ID" sz="1200" dirty="0" err="1">
                <a:latin typeface="Dosis" pitchFamily="2" charset="0"/>
              </a:rPr>
              <a:t>bahwa</a:t>
            </a:r>
            <a:r>
              <a:rPr lang="en-ID" sz="1200" dirty="0">
                <a:latin typeface="Dosis" pitchFamily="2" charset="0"/>
              </a:rPr>
              <a:t> </a:t>
            </a:r>
            <a:r>
              <a:rPr lang="en-ID" sz="1200" dirty="0" err="1">
                <a:latin typeface="Dosis" pitchFamily="2" charset="0"/>
              </a:rPr>
              <a:t>kategori</a:t>
            </a:r>
            <a:r>
              <a:rPr lang="en-ID" sz="1200" dirty="0">
                <a:latin typeface="Dosis" pitchFamily="2" charset="0"/>
              </a:rPr>
              <a:t> </a:t>
            </a:r>
            <a:r>
              <a:rPr lang="en-ID" sz="1200" dirty="0" err="1">
                <a:latin typeface="Dosis" pitchFamily="2" charset="0"/>
              </a:rPr>
              <a:t>produk</a:t>
            </a:r>
            <a:r>
              <a:rPr lang="en-ID" sz="1200" dirty="0">
                <a:latin typeface="Dosis" pitchFamily="2" charset="0"/>
              </a:rPr>
              <a:t> </a:t>
            </a:r>
            <a:r>
              <a:rPr lang="en-ID" sz="1200" dirty="0" err="1">
                <a:latin typeface="Dosis" pitchFamily="2" charset="0"/>
              </a:rPr>
              <a:t>berdiri</a:t>
            </a:r>
            <a:r>
              <a:rPr lang="en-ID" sz="1200" dirty="0">
                <a:latin typeface="Dosis" pitchFamily="2" charset="0"/>
              </a:rPr>
              <a:t> </a:t>
            </a:r>
            <a:r>
              <a:rPr lang="en-ID" sz="1200" dirty="0" err="1">
                <a:latin typeface="Dosis" pitchFamily="2" charset="0"/>
              </a:rPr>
              <a:t>sendiri</a:t>
            </a:r>
            <a:r>
              <a:rPr lang="en-ID" sz="1200" dirty="0">
                <a:latin typeface="Dosis" pitchFamily="2" charset="0"/>
              </a:rPr>
              <a:t> dan </a:t>
            </a:r>
            <a:r>
              <a:rPr lang="en-ID" sz="1200" dirty="0" err="1">
                <a:latin typeface="Dosis" pitchFamily="2" charset="0"/>
              </a:rPr>
              <a:t>tidak</a:t>
            </a:r>
            <a:r>
              <a:rPr lang="en-ID" sz="1200" dirty="0">
                <a:latin typeface="Dosis" pitchFamily="2" charset="0"/>
              </a:rPr>
              <a:t> </a:t>
            </a:r>
            <a:r>
              <a:rPr lang="en-ID" sz="1200" dirty="0" err="1">
                <a:latin typeface="Dosis" pitchFamily="2" charset="0"/>
              </a:rPr>
              <a:t>dipengaruhi</a:t>
            </a:r>
            <a:r>
              <a:rPr lang="en-ID" sz="1200" dirty="0">
                <a:latin typeface="Dosis" pitchFamily="2" charset="0"/>
              </a:rPr>
              <a:t> oleh </a:t>
            </a:r>
            <a:r>
              <a:rPr lang="en-ID" sz="1200" dirty="0" err="1">
                <a:latin typeface="Dosis" pitchFamily="2" charset="0"/>
              </a:rPr>
              <a:t>variabel</a:t>
            </a:r>
            <a:r>
              <a:rPr lang="en-ID" sz="1200" dirty="0">
                <a:latin typeface="Dosis" pitchFamily="2" charset="0"/>
              </a:rPr>
              <a:t> lain </a:t>
            </a:r>
            <a:r>
              <a:rPr lang="en-ID" sz="1200" dirty="0" err="1">
                <a:latin typeface="Dosis" pitchFamily="2" charset="0"/>
              </a:rPr>
              <a:t>seperti</a:t>
            </a:r>
            <a:r>
              <a:rPr lang="en-ID" sz="1200" dirty="0">
                <a:latin typeface="Dosis" pitchFamily="2" charset="0"/>
              </a:rPr>
              <a:t> gender, </a:t>
            </a:r>
            <a:r>
              <a:rPr lang="en-ID" sz="1200" dirty="0" err="1">
                <a:latin typeface="Dosis" pitchFamily="2" charset="0"/>
              </a:rPr>
              <a:t>kota</a:t>
            </a:r>
            <a:r>
              <a:rPr lang="en-ID" sz="1200" dirty="0">
                <a:latin typeface="Dosis" pitchFamily="2" charset="0"/>
              </a:rPr>
              <a:t>, </a:t>
            </a:r>
            <a:r>
              <a:rPr lang="en-ID" sz="1200" dirty="0" err="1">
                <a:latin typeface="Dosis" pitchFamily="2" charset="0"/>
              </a:rPr>
              <a:t>atau</a:t>
            </a:r>
            <a:r>
              <a:rPr lang="en-ID" sz="1200" dirty="0">
                <a:latin typeface="Dosis" pitchFamily="2" charset="0"/>
              </a:rPr>
              <a:t> </a:t>
            </a:r>
            <a:r>
              <a:rPr lang="en-ID" sz="1200" dirty="0" err="1">
                <a:latin typeface="Dosis" pitchFamily="2" charset="0"/>
              </a:rPr>
              <a:t>provinsi</a:t>
            </a:r>
            <a:r>
              <a:rPr lang="en-ID" sz="1200" dirty="0">
                <a:latin typeface="Dosis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70547063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95</TotalTime>
  <Words>953</Words>
  <Application>Microsoft Office PowerPoint</Application>
  <PresentationFormat>On-screen Show (16:9)</PresentationFormat>
  <Paragraphs>58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Roboto</vt:lpstr>
      <vt:lpstr>Dosis</vt:lpstr>
      <vt:lpstr>Arial</vt:lpstr>
      <vt:lpstr>Simple Light</vt:lpstr>
      <vt:lpstr>Simple Light</vt:lpstr>
      <vt:lpstr>Predict Clicked Ads Customer Classification by using Machine Learning</vt:lpstr>
      <vt:lpstr>Overview</vt:lpstr>
      <vt:lpstr>Customer Type And Behaviour Analysis On Advertisement</vt:lpstr>
      <vt:lpstr>Customer Type And Behaviour Analysis On Advertisement</vt:lpstr>
      <vt:lpstr>Customer Type And Behaviour Analysis On Advertisement</vt:lpstr>
      <vt:lpstr>Customer Type And Behaviour Analysis On Advertisement</vt:lpstr>
      <vt:lpstr>Customer Type And Behaviour Analysis On Advertisement</vt:lpstr>
      <vt:lpstr>Customer Type And Behaviour Analysis On Advertisement</vt:lpstr>
      <vt:lpstr>Customer Type And Behaviour Analysis On Advertisement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Wika Rabila Putri</dc:creator>
  <cp:lastModifiedBy>Wika Rabila Putri</cp:lastModifiedBy>
  <cp:revision>9</cp:revision>
  <dcterms:modified xsi:type="dcterms:W3CDTF">2024-07-20T08:00:48Z</dcterms:modified>
</cp:coreProperties>
</file>